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11"/>
  </p:notesMasterIdLst>
  <p:sldIdLst>
    <p:sldId id="264" r:id="rId2"/>
    <p:sldId id="266" r:id="rId3"/>
    <p:sldId id="257" r:id="rId4"/>
    <p:sldId id="259" r:id="rId5"/>
    <p:sldId id="258" r:id="rId6"/>
    <p:sldId id="267" r:id="rId7"/>
    <p:sldId id="260" r:id="rId8"/>
    <p:sldId id="262" r:id="rId9"/>
    <p:sldId id="265" r:id="rId10"/>
  </p:sldIdLst>
  <p:sldSz cx="12192000" cy="6858000"/>
  <p:notesSz cx="6858000" cy="9144000"/>
  <p:embeddedFontLst>
    <p:embeddedFont>
      <p:font typeface="Vazir" panose="020B0604020202020204" charset="-78"/>
      <p:regular r:id="rId12"/>
      <p:bold r:id="rId13"/>
    </p:embeddedFont>
    <p:embeddedFont>
      <p:font typeface="Vazir Light FD" panose="020B0604020202020204" charset="-78"/>
      <p:regular r:id="rId14"/>
    </p:embeddedFont>
    <p:embeddedFont>
      <p:font typeface="B Titr" panose="00000700000000000000" pitchFamily="2" charset="-78"/>
      <p:bold r:id="rId15"/>
    </p:embeddedFont>
    <p:embeddedFont>
      <p:font typeface="B Nazanin" panose="00000400000000000000" pitchFamily="2" charset="-78"/>
      <p:regular r:id="rId16"/>
      <p:bold r:id="rId17"/>
    </p:embeddedFont>
    <p:embeddedFont>
      <p:font typeface="Roboto Slab" panose="020B0604020202020204" charset="0"/>
      <p:regular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S Basmalah normal." panose="020B0604020202020204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C8A1"/>
    <a:srgbClr val="1D3D49"/>
    <a:srgbClr val="66C880"/>
    <a:srgbClr val="FF3E2F"/>
    <a:srgbClr val="FAFAFA"/>
    <a:srgbClr val="D1D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slide" Target="../slides/slide4.xml"/><Relationship Id="rId1" Type="http://schemas.openxmlformats.org/officeDocument/2006/relationships/slide" Target="../slides/slide7.xml"/><Relationship Id="rId6" Type="http://schemas.openxmlformats.org/officeDocument/2006/relationships/slide" Target="../slides/slide8.xml"/><Relationship Id="rId5" Type="http://schemas.openxmlformats.org/officeDocument/2006/relationships/slide" Target="../slides/slide9.xml"/><Relationship Id="rId4" Type="http://schemas.openxmlformats.org/officeDocument/2006/relationships/slide" Target="../slides/slide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slide" Target="../slides/slide4.xml"/><Relationship Id="rId1" Type="http://schemas.openxmlformats.org/officeDocument/2006/relationships/slide" Target="../slides/slide7.xml"/><Relationship Id="rId6" Type="http://schemas.openxmlformats.org/officeDocument/2006/relationships/slide" Target="../slides/slide8.xml"/><Relationship Id="rId5" Type="http://schemas.openxmlformats.org/officeDocument/2006/relationships/slide" Target="../slides/slide9.xml"/><Relationship Id="rId4" Type="http://schemas.openxmlformats.org/officeDocument/2006/relationships/slide" Target="../slides/slide3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74E73E-F886-4773-A39E-928D0AC0464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fa-IR"/>
        </a:p>
      </dgm:t>
    </dgm:pt>
    <dgm:pt modelId="{6139FDD9-7099-487E-9D24-29690DBCC5CB}">
      <dgm:prSet phldrT="[Text]" custT="1"/>
      <dgm:spPr>
        <a:solidFill>
          <a:srgbClr val="26C8A1">
            <a:alpha val="90000"/>
          </a:srgbClr>
        </a:solidFill>
      </dgm:spPr>
      <dgm:t>
        <a:bodyPr/>
        <a:lstStyle/>
        <a:p>
          <a:pPr algn="l" rtl="1"/>
          <a:r>
            <a:rPr lang="fa-IR" sz="19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چهارم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11F9536C-5FE4-4C16-B26D-515FE57712A9}" type="parTrans" cxnId="{B968E257-B479-4C72-B3BF-25EE4541844D}">
      <dgm:prSet/>
      <dgm:spPr/>
      <dgm:t>
        <a:bodyPr/>
        <a:lstStyle/>
        <a:p>
          <a:pPr algn="l" rtl="1"/>
          <a:endParaRPr lang="fa-IR" sz="19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FFEC19E7-F067-4625-BE56-F4413FA44A49}" type="sibTrans" cxnId="{B968E257-B479-4C72-B3BF-25EE4541844D}">
      <dgm:prSet/>
      <dgm:spPr/>
      <dgm:t>
        <a:bodyPr/>
        <a:lstStyle/>
        <a:p>
          <a:pPr algn="l" rtl="1"/>
          <a:endParaRPr lang="fa-IR" sz="19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C2C31722-FC60-47CF-BE0E-83F418B7CBAE}">
      <dgm:prSet custT="1"/>
      <dgm:spPr>
        <a:solidFill>
          <a:schemeClr val="accent1">
            <a:alpha val="90000"/>
          </a:schemeClr>
        </a:solidFill>
      </dgm:spPr>
      <dgm:t>
        <a:bodyPr/>
        <a:lstStyle/>
        <a:p>
          <a:pPr algn="l" rtl="1"/>
          <a:r>
            <a:rPr lang="fa-IR" sz="1900" dirty="0">
              <a:solidFill>
                <a:schemeClr val="bg1"/>
              </a:solidFill>
              <a:latin typeface="Vazir Light FD" pitchFamily="2" charset="-78"/>
              <a:cs typeface="Vazir Light FD" pitchFamily="2" charset="-78"/>
            </a:rPr>
            <a:t>فصل سوم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0BB452E7-79F4-42E2-88F3-6ED462B599D3}" type="parTrans" cxnId="{A778CA67-6D51-4A0F-9C64-EE49D803F96F}">
      <dgm:prSet/>
      <dgm:spPr/>
      <dgm:t>
        <a:bodyPr/>
        <a:lstStyle/>
        <a:p>
          <a:pPr algn="l" rtl="1"/>
          <a:endParaRPr lang="fa-IR" sz="19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10626A50-5E5C-4F9B-AA40-C31DE8B8A1ED}" type="sibTrans" cxnId="{A778CA67-6D51-4A0F-9C64-EE49D803F96F}">
      <dgm:prSet/>
      <dgm:spPr/>
      <dgm:t>
        <a:bodyPr/>
        <a:lstStyle/>
        <a:p>
          <a:pPr algn="l" rtl="1"/>
          <a:endParaRPr lang="fa-IR" sz="19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16B0C7C0-ECD5-44CF-85DB-F5DBC57BFD45}">
      <dgm:prSet custT="1"/>
      <dgm:spPr>
        <a:solidFill>
          <a:srgbClr val="26C8A1">
            <a:alpha val="90000"/>
          </a:srgbClr>
        </a:solidFill>
      </dgm:spPr>
      <dgm:t>
        <a:bodyPr/>
        <a:lstStyle/>
        <a:p>
          <a:pPr algn="l" rtl="1"/>
          <a:r>
            <a:rPr lang="fa-IR" sz="19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دوم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6F20B20A-D8A6-4845-B16A-FC444BC242ED}" type="parTrans" cxnId="{872C0FD5-BFA3-4616-8FC4-DF10A990A601}">
      <dgm:prSet/>
      <dgm:spPr/>
      <dgm:t>
        <a:bodyPr/>
        <a:lstStyle/>
        <a:p>
          <a:pPr algn="l" rtl="1"/>
          <a:endParaRPr lang="fa-IR" sz="19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26E58F4A-F05D-4AB9-83BC-C1131DB108C9}" type="sibTrans" cxnId="{872C0FD5-BFA3-4616-8FC4-DF10A990A601}">
      <dgm:prSet/>
      <dgm:spPr/>
      <dgm:t>
        <a:bodyPr/>
        <a:lstStyle/>
        <a:p>
          <a:pPr algn="l" rtl="1"/>
          <a:endParaRPr lang="fa-IR" sz="19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2801B4A8-DC98-4A2C-BFC5-0BEF638BA575}">
      <dgm:prSet custT="1"/>
      <dgm:spPr>
        <a:solidFill>
          <a:schemeClr val="accent1">
            <a:alpha val="90000"/>
          </a:schemeClr>
        </a:solidFill>
      </dgm:spPr>
      <dgm:t>
        <a:bodyPr/>
        <a:lstStyle/>
        <a:p>
          <a:pPr algn="l" rtl="1"/>
          <a:r>
            <a:rPr lang="fa-IR" sz="1900" dirty="0">
              <a:solidFill>
                <a:schemeClr val="bg1"/>
              </a:solidFill>
              <a:latin typeface="Vazir Light FD" pitchFamily="2" charset="-78"/>
              <a:cs typeface="Vazir Light FD" pitchFamily="2" charset="-78"/>
            </a:rPr>
            <a:t>فصل اول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A72A23D4-0CCE-4FB3-B32D-754AD00F6165}" type="parTrans" cxnId="{F5F33E36-7860-4CC3-BBA5-643F31B9F67D}">
      <dgm:prSet/>
      <dgm:spPr/>
      <dgm:t>
        <a:bodyPr/>
        <a:lstStyle/>
        <a:p>
          <a:pPr algn="l" rtl="1"/>
          <a:endParaRPr lang="fa-IR" sz="19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0593D08C-EBED-4542-9AD8-5E46B5EE40EC}" type="sibTrans" cxnId="{F5F33E36-7860-4CC3-BBA5-643F31B9F67D}">
      <dgm:prSet/>
      <dgm:spPr/>
      <dgm:t>
        <a:bodyPr/>
        <a:lstStyle/>
        <a:p>
          <a:pPr algn="l" rtl="1"/>
          <a:endParaRPr lang="fa-IR" sz="19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0CB4CBD9-F0C7-46A8-9FC3-657D910FADF4}">
      <dgm:prSet phldrT="[Text]" custT="1"/>
      <dgm:spPr>
        <a:solidFill>
          <a:schemeClr val="accent1">
            <a:alpha val="90000"/>
          </a:schemeClr>
        </a:solidFill>
        <a:ln>
          <a:noFill/>
        </a:ln>
      </dgm:spPr>
      <dgm:t>
        <a:bodyPr/>
        <a:lstStyle/>
        <a:p>
          <a:pPr algn="l" rtl="1"/>
          <a:r>
            <a:rPr lang="fa-IR" sz="1900" dirty="0">
              <a:solidFill>
                <a:schemeClr val="bg1"/>
              </a:solidFill>
              <a:latin typeface="Vazir Light FD" pitchFamily="2" charset="-78"/>
              <a:cs typeface="Vazir Light FD" pitchFamily="2" charset="-78"/>
            </a:rPr>
            <a:t>فصل پنجم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B0CD3C1A-786E-4E00-9335-453C8A2D0E57}" type="sibTrans" cxnId="{8E3AF59B-5EBB-487E-9DF2-1EA7536F938A}">
      <dgm:prSet/>
      <dgm:spPr/>
      <dgm:t>
        <a:bodyPr/>
        <a:lstStyle/>
        <a:p>
          <a:pPr algn="l" rtl="1"/>
          <a:endParaRPr lang="fa-IR" sz="19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1159795B-D18E-4A64-A709-C82399C9693A}" type="parTrans" cxnId="{8E3AF59B-5EBB-487E-9DF2-1EA7536F938A}">
      <dgm:prSet/>
      <dgm:spPr/>
      <dgm:t>
        <a:bodyPr/>
        <a:lstStyle/>
        <a:p>
          <a:pPr algn="l" rtl="1"/>
          <a:endParaRPr lang="fa-IR" sz="19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69F68ED2-4D84-4DD7-9E23-843FEABF880B}">
      <dgm:prSet phldrT="[Text]" custT="1"/>
      <dgm:spPr>
        <a:solidFill>
          <a:srgbClr val="26C8A1"/>
        </a:solidFill>
        <a:ln>
          <a:noFill/>
        </a:ln>
      </dgm:spPr>
      <dgm:t>
        <a:bodyPr/>
        <a:lstStyle/>
        <a:p>
          <a:pPr algn="l" rtl="1"/>
          <a:r>
            <a:rPr lang="fa-IR" sz="19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ششم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93B31D95-74EA-4004-9E71-9E3FE3143B61}" type="sibTrans" cxnId="{ECA889FC-0532-4B1E-8A8C-F70A73BEBF34}">
      <dgm:prSet/>
      <dgm:spPr/>
      <dgm:t>
        <a:bodyPr/>
        <a:lstStyle/>
        <a:p>
          <a:pPr algn="l" rtl="1"/>
          <a:endParaRPr lang="fa-IR" sz="19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63567E25-070B-4887-8086-77BCA60FB540}" type="parTrans" cxnId="{ECA889FC-0532-4B1E-8A8C-F70A73BEBF34}">
      <dgm:prSet/>
      <dgm:spPr/>
      <dgm:t>
        <a:bodyPr/>
        <a:lstStyle/>
        <a:p>
          <a:pPr algn="l" rtl="1"/>
          <a:endParaRPr lang="fa-IR" sz="19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3617CBCB-2EE3-446F-A08F-768EE1EB6976}" type="pres">
      <dgm:prSet presAssocID="{7274E73E-F886-4773-A39E-928D0AC0464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7850DAF-C2A9-4E02-ACFF-83F4B6310669}" type="pres">
      <dgm:prSet presAssocID="{69F68ED2-4D84-4DD7-9E23-843FEABF880B}" presName="horFlow" presStyleCnt="0"/>
      <dgm:spPr/>
    </dgm:pt>
    <dgm:pt modelId="{2D669892-0981-456E-B6AB-4541102EC744}" type="pres">
      <dgm:prSet presAssocID="{69F68ED2-4D84-4DD7-9E23-843FEABF880B}" presName="bigChev" presStyleLbl="node1" presStyleIdx="0" presStyleCnt="1" custFlipHor="1" custScaleX="129106" custScaleY="155944"/>
      <dgm:spPr/>
      <dgm:t>
        <a:bodyPr/>
        <a:lstStyle/>
        <a:p>
          <a:endParaRPr lang="en-US"/>
        </a:p>
      </dgm:t>
    </dgm:pt>
    <dgm:pt modelId="{62C5D9FC-7443-49D5-BD8A-129E1B43376B}" type="pres">
      <dgm:prSet presAssocID="{1159795B-D18E-4A64-A709-C82399C9693A}" presName="parTrans" presStyleCnt="0"/>
      <dgm:spPr/>
    </dgm:pt>
    <dgm:pt modelId="{996E513E-AE68-40C2-901A-5020ADF088F7}" type="pres">
      <dgm:prSet presAssocID="{0CB4CBD9-F0C7-46A8-9FC3-657D910FADF4}" presName="node" presStyleLbl="alignAccFollowNode1" presStyleIdx="0" presStyleCnt="5" custFlipHor="1" custScaleX="155549" custScaleY="187885" custLinFactX="-554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71F3BD-2F81-4E26-A501-CC045ED23A25}" type="pres">
      <dgm:prSet presAssocID="{B0CD3C1A-786E-4E00-9335-453C8A2D0E57}" presName="sibTrans" presStyleCnt="0"/>
      <dgm:spPr/>
    </dgm:pt>
    <dgm:pt modelId="{060C09CC-954F-4018-9FBE-A2FEB3BD5342}" type="pres">
      <dgm:prSet presAssocID="{6139FDD9-7099-487E-9D24-29690DBCC5CB}" presName="node" presStyleLbl="alignAccFollowNode1" presStyleIdx="1" presStyleCnt="5" custFlipHor="1" custScaleX="155549" custScaleY="187885" custLinFactX="-15338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A4C9B3-B130-4090-B585-A6AD781EB375}" type="pres">
      <dgm:prSet presAssocID="{FFEC19E7-F067-4625-BE56-F4413FA44A49}" presName="sibTrans" presStyleCnt="0"/>
      <dgm:spPr/>
    </dgm:pt>
    <dgm:pt modelId="{2420C310-DF19-4127-80BE-C6D455A07344}" type="pres">
      <dgm:prSet presAssocID="{C2C31722-FC60-47CF-BE0E-83F418B7CBAE}" presName="node" presStyleLbl="alignAccFollowNode1" presStyleIdx="2" presStyleCnt="5" custFlipHor="1" custScaleX="155549" custScaleY="187885" custLinFactX="-28543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5CF57C-654E-42AE-862A-1370F6089AAF}" type="pres">
      <dgm:prSet presAssocID="{10626A50-5E5C-4F9B-AA40-C31DE8B8A1ED}" presName="sibTrans" presStyleCnt="0"/>
      <dgm:spPr/>
    </dgm:pt>
    <dgm:pt modelId="{2DEA6827-7446-4598-998A-D4D4C4451FBF}" type="pres">
      <dgm:prSet presAssocID="{16B0C7C0-ECD5-44CF-85DB-F5DBC57BFD45}" presName="node" presStyleLbl="alignAccFollowNode1" presStyleIdx="3" presStyleCnt="5" custFlipHor="1" custScaleX="155549" custScaleY="187885" custLinFactX="-43098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906E8D-5B5D-4470-A25F-8F5B03B2497F}" type="pres">
      <dgm:prSet presAssocID="{26E58F4A-F05D-4AB9-83BC-C1131DB108C9}" presName="sibTrans" presStyleCnt="0"/>
      <dgm:spPr/>
    </dgm:pt>
    <dgm:pt modelId="{C74E901B-9776-4CB9-9AD1-5D1E6F436F22}" type="pres">
      <dgm:prSet presAssocID="{2801B4A8-DC98-4A2C-BFC5-0BEF638BA575}" presName="node" presStyleLbl="alignAccFollowNode1" presStyleIdx="4" presStyleCnt="5" custFlipHor="1" custScaleX="155549" custScaleY="187885" custLinFactX="-59927" custLinFactNeighborX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0B7EB0-3744-483B-8A46-E4C7AEF95FDC}" type="presOf" srcId="{0CB4CBD9-F0C7-46A8-9FC3-657D910FADF4}" destId="{996E513E-AE68-40C2-901A-5020ADF088F7}" srcOrd="0" destOrd="0" presId="urn:microsoft.com/office/officeart/2005/8/layout/lProcess3"/>
    <dgm:cxn modelId="{E36D0B73-9D59-4D32-9918-F30B716A00B3}" type="presOf" srcId="{16B0C7C0-ECD5-44CF-85DB-F5DBC57BFD45}" destId="{2DEA6827-7446-4598-998A-D4D4C4451FBF}" srcOrd="0" destOrd="0" presId="urn:microsoft.com/office/officeart/2005/8/layout/lProcess3"/>
    <dgm:cxn modelId="{A778CA67-6D51-4A0F-9C64-EE49D803F96F}" srcId="{69F68ED2-4D84-4DD7-9E23-843FEABF880B}" destId="{C2C31722-FC60-47CF-BE0E-83F418B7CBAE}" srcOrd="2" destOrd="0" parTransId="{0BB452E7-79F4-42E2-88F3-6ED462B599D3}" sibTransId="{10626A50-5E5C-4F9B-AA40-C31DE8B8A1ED}"/>
    <dgm:cxn modelId="{583B98B0-C016-4BB8-838C-FFCD6CEA55EC}" type="presOf" srcId="{2801B4A8-DC98-4A2C-BFC5-0BEF638BA575}" destId="{C74E901B-9776-4CB9-9AD1-5D1E6F436F22}" srcOrd="0" destOrd="0" presId="urn:microsoft.com/office/officeart/2005/8/layout/lProcess3"/>
    <dgm:cxn modelId="{8E3AF59B-5EBB-487E-9DF2-1EA7536F938A}" srcId="{69F68ED2-4D84-4DD7-9E23-843FEABF880B}" destId="{0CB4CBD9-F0C7-46A8-9FC3-657D910FADF4}" srcOrd="0" destOrd="0" parTransId="{1159795B-D18E-4A64-A709-C82399C9693A}" sibTransId="{B0CD3C1A-786E-4E00-9335-453C8A2D0E57}"/>
    <dgm:cxn modelId="{ECA889FC-0532-4B1E-8A8C-F70A73BEBF34}" srcId="{7274E73E-F886-4773-A39E-928D0AC04642}" destId="{69F68ED2-4D84-4DD7-9E23-843FEABF880B}" srcOrd="0" destOrd="0" parTransId="{63567E25-070B-4887-8086-77BCA60FB540}" sibTransId="{93B31D95-74EA-4004-9E71-9E3FE3143B61}"/>
    <dgm:cxn modelId="{872C0FD5-BFA3-4616-8FC4-DF10A990A601}" srcId="{69F68ED2-4D84-4DD7-9E23-843FEABF880B}" destId="{16B0C7C0-ECD5-44CF-85DB-F5DBC57BFD45}" srcOrd="3" destOrd="0" parTransId="{6F20B20A-D8A6-4845-B16A-FC444BC242ED}" sibTransId="{26E58F4A-F05D-4AB9-83BC-C1131DB108C9}"/>
    <dgm:cxn modelId="{DF17467F-40A0-44BA-A856-3674EDB6E842}" type="presOf" srcId="{7274E73E-F886-4773-A39E-928D0AC04642}" destId="{3617CBCB-2EE3-446F-A08F-768EE1EB6976}" srcOrd="0" destOrd="0" presId="urn:microsoft.com/office/officeart/2005/8/layout/lProcess3"/>
    <dgm:cxn modelId="{F5F33E36-7860-4CC3-BBA5-643F31B9F67D}" srcId="{69F68ED2-4D84-4DD7-9E23-843FEABF880B}" destId="{2801B4A8-DC98-4A2C-BFC5-0BEF638BA575}" srcOrd="4" destOrd="0" parTransId="{A72A23D4-0CCE-4FB3-B32D-754AD00F6165}" sibTransId="{0593D08C-EBED-4542-9AD8-5E46B5EE40EC}"/>
    <dgm:cxn modelId="{595F9307-4E7C-41BA-9B22-664C4FA29E22}" type="presOf" srcId="{C2C31722-FC60-47CF-BE0E-83F418B7CBAE}" destId="{2420C310-DF19-4127-80BE-C6D455A07344}" srcOrd="0" destOrd="0" presId="urn:microsoft.com/office/officeart/2005/8/layout/lProcess3"/>
    <dgm:cxn modelId="{B968E257-B479-4C72-B3BF-25EE4541844D}" srcId="{69F68ED2-4D84-4DD7-9E23-843FEABF880B}" destId="{6139FDD9-7099-487E-9D24-29690DBCC5CB}" srcOrd="1" destOrd="0" parTransId="{11F9536C-5FE4-4C16-B26D-515FE57712A9}" sibTransId="{FFEC19E7-F067-4625-BE56-F4413FA44A49}"/>
    <dgm:cxn modelId="{8F8C9390-FD2A-4A5D-BD32-64D4CD94D8C2}" type="presOf" srcId="{69F68ED2-4D84-4DD7-9E23-843FEABF880B}" destId="{2D669892-0981-456E-B6AB-4541102EC744}" srcOrd="0" destOrd="0" presId="urn:microsoft.com/office/officeart/2005/8/layout/lProcess3"/>
    <dgm:cxn modelId="{90FBC874-5B1D-4BB0-AF19-BF7874B27AB6}" type="presOf" srcId="{6139FDD9-7099-487E-9D24-29690DBCC5CB}" destId="{060C09CC-954F-4018-9FBE-A2FEB3BD5342}" srcOrd="0" destOrd="0" presId="urn:microsoft.com/office/officeart/2005/8/layout/lProcess3"/>
    <dgm:cxn modelId="{D0E0C8E1-CF8B-4D9C-9571-015ABC774506}" type="presParOf" srcId="{3617CBCB-2EE3-446F-A08F-768EE1EB6976}" destId="{A7850DAF-C2A9-4E02-ACFF-83F4B6310669}" srcOrd="0" destOrd="0" presId="urn:microsoft.com/office/officeart/2005/8/layout/lProcess3"/>
    <dgm:cxn modelId="{7CC8C64A-BFAB-40D6-9F5D-B4F708A652E8}" type="presParOf" srcId="{A7850DAF-C2A9-4E02-ACFF-83F4B6310669}" destId="{2D669892-0981-456E-B6AB-4541102EC744}" srcOrd="0" destOrd="0" presId="urn:microsoft.com/office/officeart/2005/8/layout/lProcess3"/>
    <dgm:cxn modelId="{7377C3EE-6D1D-4A53-9B2F-A4B6495FCD49}" type="presParOf" srcId="{A7850DAF-C2A9-4E02-ACFF-83F4B6310669}" destId="{62C5D9FC-7443-49D5-BD8A-129E1B43376B}" srcOrd="1" destOrd="0" presId="urn:microsoft.com/office/officeart/2005/8/layout/lProcess3"/>
    <dgm:cxn modelId="{D6FFE051-5BCF-4C5C-AD5C-C1644F12862F}" type="presParOf" srcId="{A7850DAF-C2A9-4E02-ACFF-83F4B6310669}" destId="{996E513E-AE68-40C2-901A-5020ADF088F7}" srcOrd="2" destOrd="0" presId="urn:microsoft.com/office/officeart/2005/8/layout/lProcess3"/>
    <dgm:cxn modelId="{502E51FB-7F98-4162-9487-2200E1D6DBDE}" type="presParOf" srcId="{A7850DAF-C2A9-4E02-ACFF-83F4B6310669}" destId="{1771F3BD-2F81-4E26-A501-CC045ED23A25}" srcOrd="3" destOrd="0" presId="urn:microsoft.com/office/officeart/2005/8/layout/lProcess3"/>
    <dgm:cxn modelId="{ECA4D763-D886-486A-9991-DDF5D09343A1}" type="presParOf" srcId="{A7850DAF-C2A9-4E02-ACFF-83F4B6310669}" destId="{060C09CC-954F-4018-9FBE-A2FEB3BD5342}" srcOrd="4" destOrd="0" presId="urn:microsoft.com/office/officeart/2005/8/layout/lProcess3"/>
    <dgm:cxn modelId="{1F0B47F5-94E3-4258-9894-D01226A8A10B}" type="presParOf" srcId="{A7850DAF-C2A9-4E02-ACFF-83F4B6310669}" destId="{F6A4C9B3-B130-4090-B585-A6AD781EB375}" srcOrd="5" destOrd="0" presId="urn:microsoft.com/office/officeart/2005/8/layout/lProcess3"/>
    <dgm:cxn modelId="{1BFAE154-65CA-4939-AB88-B34B52064030}" type="presParOf" srcId="{A7850DAF-C2A9-4E02-ACFF-83F4B6310669}" destId="{2420C310-DF19-4127-80BE-C6D455A07344}" srcOrd="6" destOrd="0" presId="urn:microsoft.com/office/officeart/2005/8/layout/lProcess3"/>
    <dgm:cxn modelId="{0BAB48DB-CFB9-4F36-9F9C-F92AB9615985}" type="presParOf" srcId="{A7850DAF-C2A9-4E02-ACFF-83F4B6310669}" destId="{145CF57C-654E-42AE-862A-1370F6089AAF}" srcOrd="7" destOrd="0" presId="urn:microsoft.com/office/officeart/2005/8/layout/lProcess3"/>
    <dgm:cxn modelId="{6ECD24E3-529A-4091-B8B3-27104E7B8B4E}" type="presParOf" srcId="{A7850DAF-C2A9-4E02-ACFF-83F4B6310669}" destId="{2DEA6827-7446-4598-998A-D4D4C4451FBF}" srcOrd="8" destOrd="0" presId="urn:microsoft.com/office/officeart/2005/8/layout/lProcess3"/>
    <dgm:cxn modelId="{7120035E-7F02-48BB-B57C-7E58ED83B166}" type="presParOf" srcId="{A7850DAF-C2A9-4E02-ACFF-83F4B6310669}" destId="{1A906E8D-5B5D-4470-A25F-8F5B03B2497F}" srcOrd="9" destOrd="0" presId="urn:microsoft.com/office/officeart/2005/8/layout/lProcess3"/>
    <dgm:cxn modelId="{894DB820-35EC-4681-8F2F-98FF661F5F64}" type="presParOf" srcId="{A7850DAF-C2A9-4E02-ACFF-83F4B6310669}" destId="{C74E901B-9776-4CB9-9AD1-5D1E6F436F22}" srcOrd="10" destOrd="0" presId="urn:microsoft.com/office/officeart/2005/8/layout/lProcess3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74E73E-F886-4773-A39E-928D0AC0464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fa-IR"/>
        </a:p>
      </dgm:t>
    </dgm:pt>
    <dgm:pt modelId="{6139FDD9-7099-487E-9D24-29690DBCC5CB}">
      <dgm:prSet phldrT="[Text]" custT="1"/>
      <dgm:spPr/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چهارم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11F9536C-5FE4-4C16-B26D-515FE57712A9}" type="parTrans" cxnId="{B968E257-B479-4C72-B3BF-25EE4541844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FFEC19E7-F067-4625-BE56-F4413FA44A49}" type="sibTrans" cxnId="{B968E257-B479-4C72-B3BF-25EE4541844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C2C31722-FC60-47CF-BE0E-83F418B7CBAE}">
      <dgm:prSet custT="1"/>
      <dgm:spPr/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سوم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0BB452E7-79F4-42E2-88F3-6ED462B599D3}" type="parTrans" cxnId="{A778CA67-6D51-4A0F-9C64-EE49D803F96F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10626A50-5E5C-4F9B-AA40-C31DE8B8A1ED}" type="sibTrans" cxnId="{A778CA67-6D51-4A0F-9C64-EE49D803F96F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16B0C7C0-ECD5-44CF-85DB-F5DBC57BFD45}">
      <dgm:prSet custT="1"/>
      <dgm:spPr/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دوم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6F20B20A-D8A6-4845-B16A-FC444BC242ED}" type="parTrans" cxnId="{872C0FD5-BFA3-4616-8FC4-DF10A990A601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26E58F4A-F05D-4AB9-83BC-C1131DB108C9}" type="sibTrans" cxnId="{872C0FD5-BFA3-4616-8FC4-DF10A990A601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2801B4A8-DC98-4A2C-BFC5-0BEF638BA575}">
      <dgm:prSet custT="1"/>
      <dgm:spPr>
        <a:solidFill>
          <a:schemeClr val="accent1">
            <a:alpha val="90000"/>
          </a:schemeClr>
        </a:solidFill>
      </dgm:spPr>
      <dgm:t>
        <a:bodyPr/>
        <a:lstStyle/>
        <a:p>
          <a:pPr rtl="1"/>
          <a:r>
            <a:rPr lang="fa-IR" sz="2000" dirty="0">
              <a:solidFill>
                <a:schemeClr val="bg1"/>
              </a:solidFill>
              <a:latin typeface="Vazir Light FD" pitchFamily="2" charset="-78"/>
              <a:cs typeface="Vazir Light FD" pitchFamily="2" charset="-78"/>
            </a:rPr>
            <a:t>فصل اول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A72A23D4-0CCE-4FB3-B32D-754AD00F6165}" type="parTrans" cxnId="{F5F33E36-7860-4CC3-BBA5-643F31B9F67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0593D08C-EBED-4542-9AD8-5E46B5EE40EC}" type="sibTrans" cxnId="{F5F33E36-7860-4CC3-BBA5-643F31B9F67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0CB4CBD9-F0C7-46A8-9FC3-657D910FADF4}">
      <dgm:prSet phldrT="[Text]" custT="1"/>
      <dgm:spPr>
        <a:ln>
          <a:noFill/>
        </a:ln>
      </dgm:spPr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پنجم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B0CD3C1A-786E-4E00-9335-453C8A2D0E57}" type="sibTrans" cxnId="{8E3AF59B-5EBB-487E-9DF2-1EA7536F938A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1159795B-D18E-4A64-A709-C82399C9693A}" type="parTrans" cxnId="{8E3AF59B-5EBB-487E-9DF2-1EA7536F938A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69F68ED2-4D84-4DD7-9E23-843FEABF880B}">
      <dgm:prSet phldrT="[Text]" custT="1"/>
      <dgm:spPr>
        <a:solidFill>
          <a:srgbClr val="D1D2D3"/>
        </a:solidFill>
        <a:ln>
          <a:noFill/>
        </a:ln>
      </dgm:spPr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ششم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93B31D95-74EA-4004-9E71-9E3FE3143B61}" type="sibTrans" cxnId="{ECA889FC-0532-4B1E-8A8C-F70A73BEBF34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63567E25-070B-4887-8086-77BCA60FB540}" type="parTrans" cxnId="{ECA889FC-0532-4B1E-8A8C-F70A73BEBF34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3617CBCB-2EE3-446F-A08F-768EE1EB6976}" type="pres">
      <dgm:prSet presAssocID="{7274E73E-F886-4773-A39E-928D0AC0464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7850DAF-C2A9-4E02-ACFF-83F4B6310669}" type="pres">
      <dgm:prSet presAssocID="{69F68ED2-4D84-4DD7-9E23-843FEABF880B}" presName="horFlow" presStyleCnt="0"/>
      <dgm:spPr/>
    </dgm:pt>
    <dgm:pt modelId="{2D669892-0981-456E-B6AB-4541102EC744}" type="pres">
      <dgm:prSet presAssocID="{69F68ED2-4D84-4DD7-9E23-843FEABF880B}" presName="bigChev" presStyleLbl="node1" presStyleIdx="0" presStyleCnt="1" custFlipHor="1" custScaleX="129106" custScaleY="82651"/>
      <dgm:spPr/>
      <dgm:t>
        <a:bodyPr/>
        <a:lstStyle/>
        <a:p>
          <a:endParaRPr lang="en-US"/>
        </a:p>
      </dgm:t>
    </dgm:pt>
    <dgm:pt modelId="{62C5D9FC-7443-49D5-BD8A-129E1B43376B}" type="pres">
      <dgm:prSet presAssocID="{1159795B-D18E-4A64-A709-C82399C9693A}" presName="parTrans" presStyleCnt="0"/>
      <dgm:spPr/>
    </dgm:pt>
    <dgm:pt modelId="{996E513E-AE68-40C2-901A-5020ADF088F7}" type="pres">
      <dgm:prSet presAssocID="{0CB4CBD9-F0C7-46A8-9FC3-657D910FADF4}" presName="node" presStyleLbl="alignAccFollowNode1" presStyleIdx="0" presStyleCnt="5" custFlipHor="1" custScaleX="155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71F3BD-2F81-4E26-A501-CC045ED23A25}" type="pres">
      <dgm:prSet presAssocID="{B0CD3C1A-786E-4E00-9335-453C8A2D0E57}" presName="sibTrans" presStyleCnt="0"/>
      <dgm:spPr/>
    </dgm:pt>
    <dgm:pt modelId="{060C09CC-954F-4018-9FBE-A2FEB3BD5342}" type="pres">
      <dgm:prSet presAssocID="{6139FDD9-7099-487E-9D24-29690DBCC5CB}" presName="node" presStyleLbl="alignAccFollowNode1" presStyleIdx="1" presStyleCnt="5" custFlipHor="1" custScaleX="155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A4C9B3-B130-4090-B585-A6AD781EB375}" type="pres">
      <dgm:prSet presAssocID="{FFEC19E7-F067-4625-BE56-F4413FA44A49}" presName="sibTrans" presStyleCnt="0"/>
      <dgm:spPr/>
    </dgm:pt>
    <dgm:pt modelId="{2420C310-DF19-4127-80BE-C6D455A07344}" type="pres">
      <dgm:prSet presAssocID="{C2C31722-FC60-47CF-BE0E-83F418B7CBAE}" presName="node" presStyleLbl="alignAccFollowNode1" presStyleIdx="2" presStyleCnt="5" custFlipHor="1" custScaleX="155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5CF57C-654E-42AE-862A-1370F6089AAF}" type="pres">
      <dgm:prSet presAssocID="{10626A50-5E5C-4F9B-AA40-C31DE8B8A1ED}" presName="sibTrans" presStyleCnt="0"/>
      <dgm:spPr/>
    </dgm:pt>
    <dgm:pt modelId="{2DEA6827-7446-4598-998A-D4D4C4451FBF}" type="pres">
      <dgm:prSet presAssocID="{16B0C7C0-ECD5-44CF-85DB-F5DBC57BFD45}" presName="node" presStyleLbl="alignAccFollowNode1" presStyleIdx="3" presStyleCnt="5" custFlipHor="1" custScaleX="155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906E8D-5B5D-4470-A25F-8F5B03B2497F}" type="pres">
      <dgm:prSet presAssocID="{26E58F4A-F05D-4AB9-83BC-C1131DB108C9}" presName="sibTrans" presStyleCnt="0"/>
      <dgm:spPr/>
    </dgm:pt>
    <dgm:pt modelId="{C74E901B-9776-4CB9-9AD1-5D1E6F436F22}" type="pres">
      <dgm:prSet presAssocID="{2801B4A8-DC98-4A2C-BFC5-0BEF638BA575}" presName="node" presStyleLbl="alignAccFollowNode1" presStyleIdx="4" presStyleCnt="5" custFlipHor="1" custScaleX="155549" custScaleY="1282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0B7EB0-3744-483B-8A46-E4C7AEF95FDC}" type="presOf" srcId="{0CB4CBD9-F0C7-46A8-9FC3-657D910FADF4}" destId="{996E513E-AE68-40C2-901A-5020ADF088F7}" srcOrd="0" destOrd="0" presId="urn:microsoft.com/office/officeart/2005/8/layout/lProcess3"/>
    <dgm:cxn modelId="{E36D0B73-9D59-4D32-9918-F30B716A00B3}" type="presOf" srcId="{16B0C7C0-ECD5-44CF-85DB-F5DBC57BFD45}" destId="{2DEA6827-7446-4598-998A-D4D4C4451FBF}" srcOrd="0" destOrd="0" presId="urn:microsoft.com/office/officeart/2005/8/layout/lProcess3"/>
    <dgm:cxn modelId="{A778CA67-6D51-4A0F-9C64-EE49D803F96F}" srcId="{69F68ED2-4D84-4DD7-9E23-843FEABF880B}" destId="{C2C31722-FC60-47CF-BE0E-83F418B7CBAE}" srcOrd="2" destOrd="0" parTransId="{0BB452E7-79F4-42E2-88F3-6ED462B599D3}" sibTransId="{10626A50-5E5C-4F9B-AA40-C31DE8B8A1ED}"/>
    <dgm:cxn modelId="{583B98B0-C016-4BB8-838C-FFCD6CEA55EC}" type="presOf" srcId="{2801B4A8-DC98-4A2C-BFC5-0BEF638BA575}" destId="{C74E901B-9776-4CB9-9AD1-5D1E6F436F22}" srcOrd="0" destOrd="0" presId="urn:microsoft.com/office/officeart/2005/8/layout/lProcess3"/>
    <dgm:cxn modelId="{8E3AF59B-5EBB-487E-9DF2-1EA7536F938A}" srcId="{69F68ED2-4D84-4DD7-9E23-843FEABF880B}" destId="{0CB4CBD9-F0C7-46A8-9FC3-657D910FADF4}" srcOrd="0" destOrd="0" parTransId="{1159795B-D18E-4A64-A709-C82399C9693A}" sibTransId="{B0CD3C1A-786E-4E00-9335-453C8A2D0E57}"/>
    <dgm:cxn modelId="{ECA889FC-0532-4B1E-8A8C-F70A73BEBF34}" srcId="{7274E73E-F886-4773-A39E-928D0AC04642}" destId="{69F68ED2-4D84-4DD7-9E23-843FEABF880B}" srcOrd="0" destOrd="0" parTransId="{63567E25-070B-4887-8086-77BCA60FB540}" sibTransId="{93B31D95-74EA-4004-9E71-9E3FE3143B61}"/>
    <dgm:cxn modelId="{872C0FD5-BFA3-4616-8FC4-DF10A990A601}" srcId="{69F68ED2-4D84-4DD7-9E23-843FEABF880B}" destId="{16B0C7C0-ECD5-44CF-85DB-F5DBC57BFD45}" srcOrd="3" destOrd="0" parTransId="{6F20B20A-D8A6-4845-B16A-FC444BC242ED}" sibTransId="{26E58F4A-F05D-4AB9-83BC-C1131DB108C9}"/>
    <dgm:cxn modelId="{DF17467F-40A0-44BA-A856-3674EDB6E842}" type="presOf" srcId="{7274E73E-F886-4773-A39E-928D0AC04642}" destId="{3617CBCB-2EE3-446F-A08F-768EE1EB6976}" srcOrd="0" destOrd="0" presId="urn:microsoft.com/office/officeart/2005/8/layout/lProcess3"/>
    <dgm:cxn modelId="{F5F33E36-7860-4CC3-BBA5-643F31B9F67D}" srcId="{69F68ED2-4D84-4DD7-9E23-843FEABF880B}" destId="{2801B4A8-DC98-4A2C-BFC5-0BEF638BA575}" srcOrd="4" destOrd="0" parTransId="{A72A23D4-0CCE-4FB3-B32D-754AD00F6165}" sibTransId="{0593D08C-EBED-4542-9AD8-5E46B5EE40EC}"/>
    <dgm:cxn modelId="{595F9307-4E7C-41BA-9B22-664C4FA29E22}" type="presOf" srcId="{C2C31722-FC60-47CF-BE0E-83F418B7CBAE}" destId="{2420C310-DF19-4127-80BE-C6D455A07344}" srcOrd="0" destOrd="0" presId="urn:microsoft.com/office/officeart/2005/8/layout/lProcess3"/>
    <dgm:cxn modelId="{B968E257-B479-4C72-B3BF-25EE4541844D}" srcId="{69F68ED2-4D84-4DD7-9E23-843FEABF880B}" destId="{6139FDD9-7099-487E-9D24-29690DBCC5CB}" srcOrd="1" destOrd="0" parTransId="{11F9536C-5FE4-4C16-B26D-515FE57712A9}" sibTransId="{FFEC19E7-F067-4625-BE56-F4413FA44A49}"/>
    <dgm:cxn modelId="{8F8C9390-FD2A-4A5D-BD32-64D4CD94D8C2}" type="presOf" srcId="{69F68ED2-4D84-4DD7-9E23-843FEABF880B}" destId="{2D669892-0981-456E-B6AB-4541102EC744}" srcOrd="0" destOrd="0" presId="urn:microsoft.com/office/officeart/2005/8/layout/lProcess3"/>
    <dgm:cxn modelId="{90FBC874-5B1D-4BB0-AF19-BF7874B27AB6}" type="presOf" srcId="{6139FDD9-7099-487E-9D24-29690DBCC5CB}" destId="{060C09CC-954F-4018-9FBE-A2FEB3BD5342}" srcOrd="0" destOrd="0" presId="urn:microsoft.com/office/officeart/2005/8/layout/lProcess3"/>
    <dgm:cxn modelId="{D0E0C8E1-CF8B-4D9C-9571-015ABC774506}" type="presParOf" srcId="{3617CBCB-2EE3-446F-A08F-768EE1EB6976}" destId="{A7850DAF-C2A9-4E02-ACFF-83F4B6310669}" srcOrd="0" destOrd="0" presId="urn:microsoft.com/office/officeart/2005/8/layout/lProcess3"/>
    <dgm:cxn modelId="{7CC8C64A-BFAB-40D6-9F5D-B4F708A652E8}" type="presParOf" srcId="{A7850DAF-C2A9-4E02-ACFF-83F4B6310669}" destId="{2D669892-0981-456E-B6AB-4541102EC744}" srcOrd="0" destOrd="0" presId="urn:microsoft.com/office/officeart/2005/8/layout/lProcess3"/>
    <dgm:cxn modelId="{7377C3EE-6D1D-4A53-9B2F-A4B6495FCD49}" type="presParOf" srcId="{A7850DAF-C2A9-4E02-ACFF-83F4B6310669}" destId="{62C5D9FC-7443-49D5-BD8A-129E1B43376B}" srcOrd="1" destOrd="0" presId="urn:microsoft.com/office/officeart/2005/8/layout/lProcess3"/>
    <dgm:cxn modelId="{D6FFE051-5BCF-4C5C-AD5C-C1644F12862F}" type="presParOf" srcId="{A7850DAF-C2A9-4E02-ACFF-83F4B6310669}" destId="{996E513E-AE68-40C2-901A-5020ADF088F7}" srcOrd="2" destOrd="0" presId="urn:microsoft.com/office/officeart/2005/8/layout/lProcess3"/>
    <dgm:cxn modelId="{502E51FB-7F98-4162-9487-2200E1D6DBDE}" type="presParOf" srcId="{A7850DAF-C2A9-4E02-ACFF-83F4B6310669}" destId="{1771F3BD-2F81-4E26-A501-CC045ED23A25}" srcOrd="3" destOrd="0" presId="urn:microsoft.com/office/officeart/2005/8/layout/lProcess3"/>
    <dgm:cxn modelId="{ECA4D763-D886-486A-9991-DDF5D09343A1}" type="presParOf" srcId="{A7850DAF-C2A9-4E02-ACFF-83F4B6310669}" destId="{060C09CC-954F-4018-9FBE-A2FEB3BD5342}" srcOrd="4" destOrd="0" presId="urn:microsoft.com/office/officeart/2005/8/layout/lProcess3"/>
    <dgm:cxn modelId="{1F0B47F5-94E3-4258-9894-D01226A8A10B}" type="presParOf" srcId="{A7850DAF-C2A9-4E02-ACFF-83F4B6310669}" destId="{F6A4C9B3-B130-4090-B585-A6AD781EB375}" srcOrd="5" destOrd="0" presId="urn:microsoft.com/office/officeart/2005/8/layout/lProcess3"/>
    <dgm:cxn modelId="{1BFAE154-65CA-4939-AB88-B34B52064030}" type="presParOf" srcId="{A7850DAF-C2A9-4E02-ACFF-83F4B6310669}" destId="{2420C310-DF19-4127-80BE-C6D455A07344}" srcOrd="6" destOrd="0" presId="urn:microsoft.com/office/officeart/2005/8/layout/lProcess3"/>
    <dgm:cxn modelId="{0BAB48DB-CFB9-4F36-9F9C-F92AB9615985}" type="presParOf" srcId="{A7850DAF-C2A9-4E02-ACFF-83F4B6310669}" destId="{145CF57C-654E-42AE-862A-1370F6089AAF}" srcOrd="7" destOrd="0" presId="urn:microsoft.com/office/officeart/2005/8/layout/lProcess3"/>
    <dgm:cxn modelId="{6ECD24E3-529A-4091-B8B3-27104E7B8B4E}" type="presParOf" srcId="{A7850DAF-C2A9-4E02-ACFF-83F4B6310669}" destId="{2DEA6827-7446-4598-998A-D4D4C4451FBF}" srcOrd="8" destOrd="0" presId="urn:microsoft.com/office/officeart/2005/8/layout/lProcess3"/>
    <dgm:cxn modelId="{7120035E-7F02-48BB-B57C-7E58ED83B166}" type="presParOf" srcId="{A7850DAF-C2A9-4E02-ACFF-83F4B6310669}" destId="{1A906E8D-5B5D-4470-A25F-8F5B03B2497F}" srcOrd="9" destOrd="0" presId="urn:microsoft.com/office/officeart/2005/8/layout/lProcess3"/>
    <dgm:cxn modelId="{894DB820-35EC-4681-8F2F-98FF661F5F64}" type="presParOf" srcId="{A7850DAF-C2A9-4E02-ACFF-83F4B6310669}" destId="{C74E901B-9776-4CB9-9AD1-5D1E6F436F22}" srcOrd="10" destOrd="0" presId="urn:microsoft.com/office/officeart/2005/8/layout/lProcess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74E73E-F886-4773-A39E-928D0AC0464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fa-IR"/>
        </a:p>
      </dgm:t>
    </dgm:pt>
    <dgm:pt modelId="{6139FDD9-7099-487E-9D24-29690DBCC5CB}">
      <dgm:prSet phldrT="[Text]" custT="1"/>
      <dgm:spPr/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چهارم</a:t>
          </a:r>
        </a:p>
      </dgm:t>
    </dgm:pt>
    <dgm:pt modelId="{11F9536C-5FE4-4C16-B26D-515FE57712A9}" type="parTrans" cxnId="{B968E257-B479-4C72-B3BF-25EE4541844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FFEC19E7-F067-4625-BE56-F4413FA44A49}" type="sibTrans" cxnId="{B968E257-B479-4C72-B3BF-25EE4541844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16B0C7C0-ECD5-44CF-85DB-F5DBC57BFD45}">
      <dgm:prSet custT="1"/>
      <dgm:spPr>
        <a:solidFill>
          <a:schemeClr val="accent1">
            <a:alpha val="90000"/>
          </a:schemeClr>
        </a:solidFill>
      </dgm:spPr>
      <dgm:t>
        <a:bodyPr/>
        <a:lstStyle/>
        <a:p>
          <a:pPr rtl="1"/>
          <a:r>
            <a:rPr lang="fa-IR" sz="2000" dirty="0" smtClean="0">
              <a:solidFill>
                <a:schemeClr val="bg1"/>
              </a:solidFill>
              <a:latin typeface="Vazir Light FD" pitchFamily="2" charset="-78"/>
              <a:cs typeface="Vazir Light FD" pitchFamily="2" charset="-78"/>
            </a:rPr>
            <a:t>فصل </a:t>
          </a:r>
          <a:r>
            <a:rPr lang="fa-IR" sz="2000" dirty="0">
              <a:solidFill>
                <a:schemeClr val="bg1"/>
              </a:solidFill>
              <a:latin typeface="Vazir Light FD" pitchFamily="2" charset="-78"/>
              <a:cs typeface="Vazir Light FD" pitchFamily="2" charset="-78"/>
            </a:rPr>
            <a:t>دوم</a:t>
          </a:r>
        </a:p>
      </dgm:t>
    </dgm:pt>
    <dgm:pt modelId="{6F20B20A-D8A6-4845-B16A-FC444BC242ED}" type="parTrans" cxnId="{872C0FD5-BFA3-4616-8FC4-DF10A990A601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26E58F4A-F05D-4AB9-83BC-C1131DB108C9}" type="sibTrans" cxnId="{872C0FD5-BFA3-4616-8FC4-DF10A990A601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2801B4A8-DC98-4A2C-BFC5-0BEF638BA575}">
      <dgm:prSet custT="1"/>
      <dgm:spPr/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اول</a:t>
          </a:r>
        </a:p>
      </dgm:t>
    </dgm:pt>
    <dgm:pt modelId="{A72A23D4-0CCE-4FB3-B32D-754AD00F6165}" type="parTrans" cxnId="{F5F33E36-7860-4CC3-BBA5-643F31B9F67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0593D08C-EBED-4542-9AD8-5E46B5EE40EC}" type="sibTrans" cxnId="{F5F33E36-7860-4CC3-BBA5-643F31B9F67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0CB4CBD9-F0C7-46A8-9FC3-657D910FADF4}">
      <dgm:prSet phldrT="[Text]" custT="1"/>
      <dgm:spPr>
        <a:ln>
          <a:noFill/>
        </a:ln>
      </dgm:spPr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پنجم</a:t>
          </a:r>
        </a:p>
      </dgm:t>
    </dgm:pt>
    <dgm:pt modelId="{B0CD3C1A-786E-4E00-9335-453C8A2D0E57}" type="sibTrans" cxnId="{8E3AF59B-5EBB-487E-9DF2-1EA7536F938A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1159795B-D18E-4A64-A709-C82399C9693A}" type="parTrans" cxnId="{8E3AF59B-5EBB-487E-9DF2-1EA7536F938A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69F68ED2-4D84-4DD7-9E23-843FEABF880B}">
      <dgm:prSet phldrT="[Text]" custT="1"/>
      <dgm:spPr>
        <a:solidFill>
          <a:srgbClr val="D1D2D3"/>
        </a:solidFill>
        <a:ln>
          <a:noFill/>
        </a:ln>
      </dgm:spPr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ششم</a:t>
          </a:r>
        </a:p>
      </dgm:t>
    </dgm:pt>
    <dgm:pt modelId="{93B31D95-74EA-4004-9E71-9E3FE3143B61}" type="sibTrans" cxnId="{ECA889FC-0532-4B1E-8A8C-F70A73BEBF34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63567E25-070B-4887-8086-77BCA60FB540}" type="parTrans" cxnId="{ECA889FC-0532-4B1E-8A8C-F70A73BEBF34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C2C31722-FC60-47CF-BE0E-83F418B7CBAE}">
      <dgm:prSet custT="1"/>
      <dgm:spPr/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سوم</a:t>
          </a:r>
        </a:p>
      </dgm:t>
    </dgm:pt>
    <dgm:pt modelId="{10626A50-5E5C-4F9B-AA40-C31DE8B8A1ED}" type="sibTrans" cxnId="{A778CA67-6D51-4A0F-9C64-EE49D803F96F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0BB452E7-79F4-42E2-88F3-6ED462B599D3}" type="parTrans" cxnId="{A778CA67-6D51-4A0F-9C64-EE49D803F96F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3617CBCB-2EE3-446F-A08F-768EE1EB6976}" type="pres">
      <dgm:prSet presAssocID="{7274E73E-F886-4773-A39E-928D0AC0464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7850DAF-C2A9-4E02-ACFF-83F4B6310669}" type="pres">
      <dgm:prSet presAssocID="{69F68ED2-4D84-4DD7-9E23-843FEABF880B}" presName="horFlow" presStyleCnt="0"/>
      <dgm:spPr/>
      <dgm:t>
        <a:bodyPr/>
        <a:lstStyle/>
        <a:p>
          <a:endParaRPr lang="en-US"/>
        </a:p>
      </dgm:t>
    </dgm:pt>
    <dgm:pt modelId="{2D669892-0981-456E-B6AB-4541102EC744}" type="pres">
      <dgm:prSet presAssocID="{69F68ED2-4D84-4DD7-9E23-843FEABF880B}" presName="bigChev" presStyleLbl="node1" presStyleIdx="0" presStyleCnt="1" custFlipHor="1" custScaleX="129106" custScaleY="82651"/>
      <dgm:spPr/>
      <dgm:t>
        <a:bodyPr/>
        <a:lstStyle/>
        <a:p>
          <a:endParaRPr lang="en-US"/>
        </a:p>
      </dgm:t>
    </dgm:pt>
    <dgm:pt modelId="{62C5D9FC-7443-49D5-BD8A-129E1B43376B}" type="pres">
      <dgm:prSet presAssocID="{1159795B-D18E-4A64-A709-C82399C9693A}" presName="parTrans" presStyleCnt="0"/>
      <dgm:spPr/>
      <dgm:t>
        <a:bodyPr/>
        <a:lstStyle/>
        <a:p>
          <a:endParaRPr lang="en-US"/>
        </a:p>
      </dgm:t>
    </dgm:pt>
    <dgm:pt modelId="{996E513E-AE68-40C2-901A-5020ADF088F7}" type="pres">
      <dgm:prSet presAssocID="{0CB4CBD9-F0C7-46A8-9FC3-657D910FADF4}" presName="node" presStyleLbl="alignAccFollowNode1" presStyleIdx="0" presStyleCnt="5" custFlipHor="1" custScaleX="155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71F3BD-2F81-4E26-A501-CC045ED23A25}" type="pres">
      <dgm:prSet presAssocID="{B0CD3C1A-786E-4E00-9335-453C8A2D0E57}" presName="sibTrans" presStyleCnt="0"/>
      <dgm:spPr/>
      <dgm:t>
        <a:bodyPr/>
        <a:lstStyle/>
        <a:p>
          <a:endParaRPr lang="en-US"/>
        </a:p>
      </dgm:t>
    </dgm:pt>
    <dgm:pt modelId="{060C09CC-954F-4018-9FBE-A2FEB3BD5342}" type="pres">
      <dgm:prSet presAssocID="{6139FDD9-7099-487E-9D24-29690DBCC5CB}" presName="node" presStyleLbl="alignAccFollowNode1" presStyleIdx="1" presStyleCnt="5" custFlipHor="1" custScaleX="155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A4C9B3-B130-4090-B585-A6AD781EB375}" type="pres">
      <dgm:prSet presAssocID="{FFEC19E7-F067-4625-BE56-F4413FA44A49}" presName="sibTrans" presStyleCnt="0"/>
      <dgm:spPr/>
      <dgm:t>
        <a:bodyPr/>
        <a:lstStyle/>
        <a:p>
          <a:endParaRPr lang="en-US"/>
        </a:p>
      </dgm:t>
    </dgm:pt>
    <dgm:pt modelId="{2420C310-DF19-4127-80BE-C6D455A07344}" type="pres">
      <dgm:prSet presAssocID="{C2C31722-FC60-47CF-BE0E-83F418B7CBAE}" presName="node" presStyleLbl="alignAccFollowNode1" presStyleIdx="2" presStyleCnt="5" custFlipHor="1" custScaleX="155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5CF57C-654E-42AE-862A-1370F6089AAF}" type="pres">
      <dgm:prSet presAssocID="{10626A50-5E5C-4F9B-AA40-C31DE8B8A1ED}" presName="sibTrans" presStyleCnt="0"/>
      <dgm:spPr/>
      <dgm:t>
        <a:bodyPr/>
        <a:lstStyle/>
        <a:p>
          <a:endParaRPr lang="en-US"/>
        </a:p>
      </dgm:t>
    </dgm:pt>
    <dgm:pt modelId="{2DEA6827-7446-4598-998A-D4D4C4451FBF}" type="pres">
      <dgm:prSet presAssocID="{16B0C7C0-ECD5-44CF-85DB-F5DBC57BFD45}" presName="node" presStyleLbl="alignAccFollowNode1" presStyleIdx="3" presStyleCnt="5" custFlipHor="1" custScaleX="155549" custScaleY="1282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906E8D-5B5D-4470-A25F-8F5B03B2497F}" type="pres">
      <dgm:prSet presAssocID="{26E58F4A-F05D-4AB9-83BC-C1131DB108C9}" presName="sibTrans" presStyleCnt="0"/>
      <dgm:spPr/>
      <dgm:t>
        <a:bodyPr/>
        <a:lstStyle/>
        <a:p>
          <a:endParaRPr lang="en-US"/>
        </a:p>
      </dgm:t>
    </dgm:pt>
    <dgm:pt modelId="{C74E901B-9776-4CB9-9AD1-5D1E6F436F22}" type="pres">
      <dgm:prSet presAssocID="{2801B4A8-DC98-4A2C-BFC5-0BEF638BA575}" presName="node" presStyleLbl="alignAccFollowNode1" presStyleIdx="4" presStyleCnt="5" custFlipHor="1" custScaleX="155549" custScaleY="995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0B7EB0-3744-483B-8A46-E4C7AEF95FDC}" type="presOf" srcId="{0CB4CBD9-F0C7-46A8-9FC3-657D910FADF4}" destId="{996E513E-AE68-40C2-901A-5020ADF088F7}" srcOrd="0" destOrd="0" presId="urn:microsoft.com/office/officeart/2005/8/layout/lProcess3"/>
    <dgm:cxn modelId="{E36D0B73-9D59-4D32-9918-F30B716A00B3}" type="presOf" srcId="{16B0C7C0-ECD5-44CF-85DB-F5DBC57BFD45}" destId="{2DEA6827-7446-4598-998A-D4D4C4451FBF}" srcOrd="0" destOrd="0" presId="urn:microsoft.com/office/officeart/2005/8/layout/lProcess3"/>
    <dgm:cxn modelId="{A778CA67-6D51-4A0F-9C64-EE49D803F96F}" srcId="{69F68ED2-4D84-4DD7-9E23-843FEABF880B}" destId="{C2C31722-FC60-47CF-BE0E-83F418B7CBAE}" srcOrd="2" destOrd="0" parTransId="{0BB452E7-79F4-42E2-88F3-6ED462B599D3}" sibTransId="{10626A50-5E5C-4F9B-AA40-C31DE8B8A1ED}"/>
    <dgm:cxn modelId="{583B98B0-C016-4BB8-838C-FFCD6CEA55EC}" type="presOf" srcId="{2801B4A8-DC98-4A2C-BFC5-0BEF638BA575}" destId="{C74E901B-9776-4CB9-9AD1-5D1E6F436F22}" srcOrd="0" destOrd="0" presId="urn:microsoft.com/office/officeart/2005/8/layout/lProcess3"/>
    <dgm:cxn modelId="{8E3AF59B-5EBB-487E-9DF2-1EA7536F938A}" srcId="{69F68ED2-4D84-4DD7-9E23-843FEABF880B}" destId="{0CB4CBD9-F0C7-46A8-9FC3-657D910FADF4}" srcOrd="0" destOrd="0" parTransId="{1159795B-D18E-4A64-A709-C82399C9693A}" sibTransId="{B0CD3C1A-786E-4E00-9335-453C8A2D0E57}"/>
    <dgm:cxn modelId="{ECA889FC-0532-4B1E-8A8C-F70A73BEBF34}" srcId="{7274E73E-F886-4773-A39E-928D0AC04642}" destId="{69F68ED2-4D84-4DD7-9E23-843FEABF880B}" srcOrd="0" destOrd="0" parTransId="{63567E25-070B-4887-8086-77BCA60FB540}" sibTransId="{93B31D95-74EA-4004-9E71-9E3FE3143B61}"/>
    <dgm:cxn modelId="{872C0FD5-BFA3-4616-8FC4-DF10A990A601}" srcId="{69F68ED2-4D84-4DD7-9E23-843FEABF880B}" destId="{16B0C7C0-ECD5-44CF-85DB-F5DBC57BFD45}" srcOrd="3" destOrd="0" parTransId="{6F20B20A-D8A6-4845-B16A-FC444BC242ED}" sibTransId="{26E58F4A-F05D-4AB9-83BC-C1131DB108C9}"/>
    <dgm:cxn modelId="{DF17467F-40A0-44BA-A856-3674EDB6E842}" type="presOf" srcId="{7274E73E-F886-4773-A39E-928D0AC04642}" destId="{3617CBCB-2EE3-446F-A08F-768EE1EB6976}" srcOrd="0" destOrd="0" presId="urn:microsoft.com/office/officeart/2005/8/layout/lProcess3"/>
    <dgm:cxn modelId="{F5F33E36-7860-4CC3-BBA5-643F31B9F67D}" srcId="{69F68ED2-4D84-4DD7-9E23-843FEABF880B}" destId="{2801B4A8-DC98-4A2C-BFC5-0BEF638BA575}" srcOrd="4" destOrd="0" parTransId="{A72A23D4-0CCE-4FB3-B32D-754AD00F6165}" sibTransId="{0593D08C-EBED-4542-9AD8-5E46B5EE40EC}"/>
    <dgm:cxn modelId="{595F9307-4E7C-41BA-9B22-664C4FA29E22}" type="presOf" srcId="{C2C31722-FC60-47CF-BE0E-83F418B7CBAE}" destId="{2420C310-DF19-4127-80BE-C6D455A07344}" srcOrd="0" destOrd="0" presId="urn:microsoft.com/office/officeart/2005/8/layout/lProcess3"/>
    <dgm:cxn modelId="{B968E257-B479-4C72-B3BF-25EE4541844D}" srcId="{69F68ED2-4D84-4DD7-9E23-843FEABF880B}" destId="{6139FDD9-7099-487E-9D24-29690DBCC5CB}" srcOrd="1" destOrd="0" parTransId="{11F9536C-5FE4-4C16-B26D-515FE57712A9}" sibTransId="{FFEC19E7-F067-4625-BE56-F4413FA44A49}"/>
    <dgm:cxn modelId="{8F8C9390-FD2A-4A5D-BD32-64D4CD94D8C2}" type="presOf" srcId="{69F68ED2-4D84-4DD7-9E23-843FEABF880B}" destId="{2D669892-0981-456E-B6AB-4541102EC744}" srcOrd="0" destOrd="0" presId="urn:microsoft.com/office/officeart/2005/8/layout/lProcess3"/>
    <dgm:cxn modelId="{90FBC874-5B1D-4BB0-AF19-BF7874B27AB6}" type="presOf" srcId="{6139FDD9-7099-487E-9D24-29690DBCC5CB}" destId="{060C09CC-954F-4018-9FBE-A2FEB3BD5342}" srcOrd="0" destOrd="0" presId="urn:microsoft.com/office/officeart/2005/8/layout/lProcess3"/>
    <dgm:cxn modelId="{D0E0C8E1-CF8B-4D9C-9571-015ABC774506}" type="presParOf" srcId="{3617CBCB-2EE3-446F-A08F-768EE1EB6976}" destId="{A7850DAF-C2A9-4E02-ACFF-83F4B6310669}" srcOrd="0" destOrd="0" presId="urn:microsoft.com/office/officeart/2005/8/layout/lProcess3"/>
    <dgm:cxn modelId="{7CC8C64A-BFAB-40D6-9F5D-B4F708A652E8}" type="presParOf" srcId="{A7850DAF-C2A9-4E02-ACFF-83F4B6310669}" destId="{2D669892-0981-456E-B6AB-4541102EC744}" srcOrd="0" destOrd="0" presId="urn:microsoft.com/office/officeart/2005/8/layout/lProcess3"/>
    <dgm:cxn modelId="{7377C3EE-6D1D-4A53-9B2F-A4B6495FCD49}" type="presParOf" srcId="{A7850DAF-C2A9-4E02-ACFF-83F4B6310669}" destId="{62C5D9FC-7443-49D5-BD8A-129E1B43376B}" srcOrd="1" destOrd="0" presId="urn:microsoft.com/office/officeart/2005/8/layout/lProcess3"/>
    <dgm:cxn modelId="{D6FFE051-5BCF-4C5C-AD5C-C1644F12862F}" type="presParOf" srcId="{A7850DAF-C2A9-4E02-ACFF-83F4B6310669}" destId="{996E513E-AE68-40C2-901A-5020ADF088F7}" srcOrd="2" destOrd="0" presId="urn:microsoft.com/office/officeart/2005/8/layout/lProcess3"/>
    <dgm:cxn modelId="{502E51FB-7F98-4162-9487-2200E1D6DBDE}" type="presParOf" srcId="{A7850DAF-C2A9-4E02-ACFF-83F4B6310669}" destId="{1771F3BD-2F81-4E26-A501-CC045ED23A25}" srcOrd="3" destOrd="0" presId="urn:microsoft.com/office/officeart/2005/8/layout/lProcess3"/>
    <dgm:cxn modelId="{ECA4D763-D886-486A-9991-DDF5D09343A1}" type="presParOf" srcId="{A7850DAF-C2A9-4E02-ACFF-83F4B6310669}" destId="{060C09CC-954F-4018-9FBE-A2FEB3BD5342}" srcOrd="4" destOrd="0" presId="urn:microsoft.com/office/officeart/2005/8/layout/lProcess3"/>
    <dgm:cxn modelId="{1F0B47F5-94E3-4258-9894-D01226A8A10B}" type="presParOf" srcId="{A7850DAF-C2A9-4E02-ACFF-83F4B6310669}" destId="{F6A4C9B3-B130-4090-B585-A6AD781EB375}" srcOrd="5" destOrd="0" presId="urn:microsoft.com/office/officeart/2005/8/layout/lProcess3"/>
    <dgm:cxn modelId="{1BFAE154-65CA-4939-AB88-B34B52064030}" type="presParOf" srcId="{A7850DAF-C2A9-4E02-ACFF-83F4B6310669}" destId="{2420C310-DF19-4127-80BE-C6D455A07344}" srcOrd="6" destOrd="0" presId="urn:microsoft.com/office/officeart/2005/8/layout/lProcess3"/>
    <dgm:cxn modelId="{0BAB48DB-CFB9-4F36-9F9C-F92AB9615985}" type="presParOf" srcId="{A7850DAF-C2A9-4E02-ACFF-83F4B6310669}" destId="{145CF57C-654E-42AE-862A-1370F6089AAF}" srcOrd="7" destOrd="0" presId="urn:microsoft.com/office/officeart/2005/8/layout/lProcess3"/>
    <dgm:cxn modelId="{6ECD24E3-529A-4091-B8B3-27104E7B8B4E}" type="presParOf" srcId="{A7850DAF-C2A9-4E02-ACFF-83F4B6310669}" destId="{2DEA6827-7446-4598-998A-D4D4C4451FBF}" srcOrd="8" destOrd="0" presId="urn:microsoft.com/office/officeart/2005/8/layout/lProcess3"/>
    <dgm:cxn modelId="{7120035E-7F02-48BB-B57C-7E58ED83B166}" type="presParOf" srcId="{A7850DAF-C2A9-4E02-ACFF-83F4B6310669}" destId="{1A906E8D-5B5D-4470-A25F-8F5B03B2497F}" srcOrd="9" destOrd="0" presId="urn:microsoft.com/office/officeart/2005/8/layout/lProcess3"/>
    <dgm:cxn modelId="{894DB820-35EC-4681-8F2F-98FF661F5F64}" type="presParOf" srcId="{A7850DAF-C2A9-4E02-ACFF-83F4B6310669}" destId="{C74E901B-9776-4CB9-9AD1-5D1E6F436F22}" srcOrd="10" destOrd="0" presId="urn:microsoft.com/office/officeart/2005/8/layout/lProcess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74E73E-F886-4773-A39E-928D0AC0464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fa-IR"/>
        </a:p>
      </dgm:t>
    </dgm:pt>
    <dgm:pt modelId="{6139FDD9-7099-487E-9D24-29690DBCC5CB}">
      <dgm:prSet phldrT="[Text]" custT="1"/>
      <dgm:spPr/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چهارم</a:t>
          </a:r>
        </a:p>
      </dgm:t>
    </dgm:pt>
    <dgm:pt modelId="{11F9536C-5FE4-4C16-B26D-515FE57712A9}" type="parTrans" cxnId="{B968E257-B479-4C72-B3BF-25EE4541844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FFEC19E7-F067-4625-BE56-F4413FA44A49}" type="sibTrans" cxnId="{B968E257-B479-4C72-B3BF-25EE4541844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C2C31722-FC60-47CF-BE0E-83F418B7CBAE}">
      <dgm:prSet custT="1"/>
      <dgm:spPr>
        <a:solidFill>
          <a:schemeClr val="accent1">
            <a:alpha val="90000"/>
          </a:schemeClr>
        </a:solidFill>
      </dgm:spPr>
      <dgm:t>
        <a:bodyPr/>
        <a:lstStyle/>
        <a:p>
          <a:pPr rtl="1"/>
          <a:r>
            <a:rPr lang="fa-IR" sz="2000" dirty="0">
              <a:solidFill>
                <a:schemeClr val="bg1"/>
              </a:solidFill>
              <a:latin typeface="Vazir Light FD" pitchFamily="2" charset="-78"/>
              <a:cs typeface="Vazir Light FD" pitchFamily="2" charset="-78"/>
            </a:rPr>
            <a:t>فصل سوم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0BB452E7-79F4-42E2-88F3-6ED462B599D3}" type="parTrans" cxnId="{A778CA67-6D51-4A0F-9C64-EE49D803F96F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10626A50-5E5C-4F9B-AA40-C31DE8B8A1ED}" type="sibTrans" cxnId="{A778CA67-6D51-4A0F-9C64-EE49D803F96F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16B0C7C0-ECD5-44CF-85DB-F5DBC57BFD45}">
      <dgm:prSet custT="1"/>
      <dgm:spPr/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</a:t>
          </a:r>
          <a:r>
            <a:rPr lang="fa-IR" sz="2000" dirty="0" smtClean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دوم</a:t>
          </a:r>
          <a:endParaRPr lang="fa-IR" sz="2000" dirty="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6F20B20A-D8A6-4845-B16A-FC444BC242ED}" type="parTrans" cxnId="{872C0FD5-BFA3-4616-8FC4-DF10A990A601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26E58F4A-F05D-4AB9-83BC-C1131DB108C9}" type="sibTrans" cxnId="{872C0FD5-BFA3-4616-8FC4-DF10A990A601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2801B4A8-DC98-4A2C-BFC5-0BEF638BA575}">
      <dgm:prSet custT="1"/>
      <dgm:spPr/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اول</a:t>
          </a:r>
        </a:p>
      </dgm:t>
    </dgm:pt>
    <dgm:pt modelId="{A72A23D4-0CCE-4FB3-B32D-754AD00F6165}" type="parTrans" cxnId="{F5F33E36-7860-4CC3-BBA5-643F31B9F67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0593D08C-EBED-4542-9AD8-5E46B5EE40EC}" type="sibTrans" cxnId="{F5F33E36-7860-4CC3-BBA5-643F31B9F67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0CB4CBD9-F0C7-46A8-9FC3-657D910FADF4}">
      <dgm:prSet phldrT="[Text]" custT="1"/>
      <dgm:spPr>
        <a:ln>
          <a:noFill/>
        </a:ln>
      </dgm:spPr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پنجم</a:t>
          </a:r>
        </a:p>
      </dgm:t>
    </dgm:pt>
    <dgm:pt modelId="{B0CD3C1A-786E-4E00-9335-453C8A2D0E57}" type="sibTrans" cxnId="{8E3AF59B-5EBB-487E-9DF2-1EA7536F938A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1159795B-D18E-4A64-A709-C82399C9693A}" type="parTrans" cxnId="{8E3AF59B-5EBB-487E-9DF2-1EA7536F938A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69F68ED2-4D84-4DD7-9E23-843FEABF880B}">
      <dgm:prSet phldrT="[Text]" custT="1"/>
      <dgm:spPr>
        <a:solidFill>
          <a:srgbClr val="D1D2D3"/>
        </a:solidFill>
        <a:ln>
          <a:noFill/>
        </a:ln>
      </dgm:spPr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ششم</a:t>
          </a:r>
        </a:p>
      </dgm:t>
    </dgm:pt>
    <dgm:pt modelId="{93B31D95-74EA-4004-9E71-9E3FE3143B61}" type="sibTrans" cxnId="{ECA889FC-0532-4B1E-8A8C-F70A73BEBF34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63567E25-070B-4887-8086-77BCA60FB540}" type="parTrans" cxnId="{ECA889FC-0532-4B1E-8A8C-F70A73BEBF34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3617CBCB-2EE3-446F-A08F-768EE1EB6976}" type="pres">
      <dgm:prSet presAssocID="{7274E73E-F886-4773-A39E-928D0AC0464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7850DAF-C2A9-4E02-ACFF-83F4B6310669}" type="pres">
      <dgm:prSet presAssocID="{69F68ED2-4D84-4DD7-9E23-843FEABF880B}" presName="horFlow" presStyleCnt="0"/>
      <dgm:spPr/>
    </dgm:pt>
    <dgm:pt modelId="{2D669892-0981-456E-B6AB-4541102EC744}" type="pres">
      <dgm:prSet presAssocID="{69F68ED2-4D84-4DD7-9E23-843FEABF880B}" presName="bigChev" presStyleLbl="node1" presStyleIdx="0" presStyleCnt="1" custFlipHor="1" custScaleX="129106" custScaleY="82651"/>
      <dgm:spPr/>
      <dgm:t>
        <a:bodyPr/>
        <a:lstStyle/>
        <a:p>
          <a:endParaRPr lang="en-US"/>
        </a:p>
      </dgm:t>
    </dgm:pt>
    <dgm:pt modelId="{62C5D9FC-7443-49D5-BD8A-129E1B43376B}" type="pres">
      <dgm:prSet presAssocID="{1159795B-D18E-4A64-A709-C82399C9693A}" presName="parTrans" presStyleCnt="0"/>
      <dgm:spPr/>
    </dgm:pt>
    <dgm:pt modelId="{996E513E-AE68-40C2-901A-5020ADF088F7}" type="pres">
      <dgm:prSet presAssocID="{0CB4CBD9-F0C7-46A8-9FC3-657D910FADF4}" presName="node" presStyleLbl="alignAccFollowNode1" presStyleIdx="0" presStyleCnt="5" custFlipHor="1" custScaleX="155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71F3BD-2F81-4E26-A501-CC045ED23A25}" type="pres">
      <dgm:prSet presAssocID="{B0CD3C1A-786E-4E00-9335-453C8A2D0E57}" presName="sibTrans" presStyleCnt="0"/>
      <dgm:spPr/>
    </dgm:pt>
    <dgm:pt modelId="{060C09CC-954F-4018-9FBE-A2FEB3BD5342}" type="pres">
      <dgm:prSet presAssocID="{6139FDD9-7099-487E-9D24-29690DBCC5CB}" presName="node" presStyleLbl="alignAccFollowNode1" presStyleIdx="1" presStyleCnt="5" custFlipHor="1" custScaleX="155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A4C9B3-B130-4090-B585-A6AD781EB375}" type="pres">
      <dgm:prSet presAssocID="{FFEC19E7-F067-4625-BE56-F4413FA44A49}" presName="sibTrans" presStyleCnt="0"/>
      <dgm:spPr/>
    </dgm:pt>
    <dgm:pt modelId="{2420C310-DF19-4127-80BE-C6D455A07344}" type="pres">
      <dgm:prSet presAssocID="{C2C31722-FC60-47CF-BE0E-83F418B7CBAE}" presName="node" presStyleLbl="alignAccFollowNode1" presStyleIdx="2" presStyleCnt="5" custFlipHor="1" custScaleX="155549" custScaleY="1282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5CF57C-654E-42AE-862A-1370F6089AAF}" type="pres">
      <dgm:prSet presAssocID="{10626A50-5E5C-4F9B-AA40-C31DE8B8A1ED}" presName="sibTrans" presStyleCnt="0"/>
      <dgm:spPr/>
    </dgm:pt>
    <dgm:pt modelId="{2DEA6827-7446-4598-998A-D4D4C4451FBF}" type="pres">
      <dgm:prSet presAssocID="{16B0C7C0-ECD5-44CF-85DB-F5DBC57BFD45}" presName="node" presStyleLbl="alignAccFollowNode1" presStyleIdx="3" presStyleCnt="5" custFlipHor="1" custScaleX="155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906E8D-5B5D-4470-A25F-8F5B03B2497F}" type="pres">
      <dgm:prSet presAssocID="{26E58F4A-F05D-4AB9-83BC-C1131DB108C9}" presName="sibTrans" presStyleCnt="0"/>
      <dgm:spPr/>
    </dgm:pt>
    <dgm:pt modelId="{C74E901B-9776-4CB9-9AD1-5D1E6F436F22}" type="pres">
      <dgm:prSet presAssocID="{2801B4A8-DC98-4A2C-BFC5-0BEF638BA575}" presName="node" presStyleLbl="alignAccFollowNode1" presStyleIdx="4" presStyleCnt="5" custFlipHor="1" custScaleX="155549" custScaleY="995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0B7EB0-3744-483B-8A46-E4C7AEF95FDC}" type="presOf" srcId="{0CB4CBD9-F0C7-46A8-9FC3-657D910FADF4}" destId="{996E513E-AE68-40C2-901A-5020ADF088F7}" srcOrd="0" destOrd="0" presId="urn:microsoft.com/office/officeart/2005/8/layout/lProcess3"/>
    <dgm:cxn modelId="{E36D0B73-9D59-4D32-9918-F30B716A00B3}" type="presOf" srcId="{16B0C7C0-ECD5-44CF-85DB-F5DBC57BFD45}" destId="{2DEA6827-7446-4598-998A-D4D4C4451FBF}" srcOrd="0" destOrd="0" presId="urn:microsoft.com/office/officeart/2005/8/layout/lProcess3"/>
    <dgm:cxn modelId="{A778CA67-6D51-4A0F-9C64-EE49D803F96F}" srcId="{69F68ED2-4D84-4DD7-9E23-843FEABF880B}" destId="{C2C31722-FC60-47CF-BE0E-83F418B7CBAE}" srcOrd="2" destOrd="0" parTransId="{0BB452E7-79F4-42E2-88F3-6ED462B599D3}" sibTransId="{10626A50-5E5C-4F9B-AA40-C31DE8B8A1ED}"/>
    <dgm:cxn modelId="{583B98B0-C016-4BB8-838C-FFCD6CEA55EC}" type="presOf" srcId="{2801B4A8-DC98-4A2C-BFC5-0BEF638BA575}" destId="{C74E901B-9776-4CB9-9AD1-5D1E6F436F22}" srcOrd="0" destOrd="0" presId="urn:microsoft.com/office/officeart/2005/8/layout/lProcess3"/>
    <dgm:cxn modelId="{8E3AF59B-5EBB-487E-9DF2-1EA7536F938A}" srcId="{69F68ED2-4D84-4DD7-9E23-843FEABF880B}" destId="{0CB4CBD9-F0C7-46A8-9FC3-657D910FADF4}" srcOrd="0" destOrd="0" parTransId="{1159795B-D18E-4A64-A709-C82399C9693A}" sibTransId="{B0CD3C1A-786E-4E00-9335-453C8A2D0E57}"/>
    <dgm:cxn modelId="{ECA889FC-0532-4B1E-8A8C-F70A73BEBF34}" srcId="{7274E73E-F886-4773-A39E-928D0AC04642}" destId="{69F68ED2-4D84-4DD7-9E23-843FEABF880B}" srcOrd="0" destOrd="0" parTransId="{63567E25-070B-4887-8086-77BCA60FB540}" sibTransId="{93B31D95-74EA-4004-9E71-9E3FE3143B61}"/>
    <dgm:cxn modelId="{872C0FD5-BFA3-4616-8FC4-DF10A990A601}" srcId="{69F68ED2-4D84-4DD7-9E23-843FEABF880B}" destId="{16B0C7C0-ECD5-44CF-85DB-F5DBC57BFD45}" srcOrd="3" destOrd="0" parTransId="{6F20B20A-D8A6-4845-B16A-FC444BC242ED}" sibTransId="{26E58F4A-F05D-4AB9-83BC-C1131DB108C9}"/>
    <dgm:cxn modelId="{DF17467F-40A0-44BA-A856-3674EDB6E842}" type="presOf" srcId="{7274E73E-F886-4773-A39E-928D0AC04642}" destId="{3617CBCB-2EE3-446F-A08F-768EE1EB6976}" srcOrd="0" destOrd="0" presId="urn:microsoft.com/office/officeart/2005/8/layout/lProcess3"/>
    <dgm:cxn modelId="{F5F33E36-7860-4CC3-BBA5-643F31B9F67D}" srcId="{69F68ED2-4D84-4DD7-9E23-843FEABF880B}" destId="{2801B4A8-DC98-4A2C-BFC5-0BEF638BA575}" srcOrd="4" destOrd="0" parTransId="{A72A23D4-0CCE-4FB3-B32D-754AD00F6165}" sibTransId="{0593D08C-EBED-4542-9AD8-5E46B5EE40EC}"/>
    <dgm:cxn modelId="{595F9307-4E7C-41BA-9B22-664C4FA29E22}" type="presOf" srcId="{C2C31722-FC60-47CF-BE0E-83F418B7CBAE}" destId="{2420C310-DF19-4127-80BE-C6D455A07344}" srcOrd="0" destOrd="0" presId="urn:microsoft.com/office/officeart/2005/8/layout/lProcess3"/>
    <dgm:cxn modelId="{B968E257-B479-4C72-B3BF-25EE4541844D}" srcId="{69F68ED2-4D84-4DD7-9E23-843FEABF880B}" destId="{6139FDD9-7099-487E-9D24-29690DBCC5CB}" srcOrd="1" destOrd="0" parTransId="{11F9536C-5FE4-4C16-B26D-515FE57712A9}" sibTransId="{FFEC19E7-F067-4625-BE56-F4413FA44A49}"/>
    <dgm:cxn modelId="{8F8C9390-FD2A-4A5D-BD32-64D4CD94D8C2}" type="presOf" srcId="{69F68ED2-4D84-4DD7-9E23-843FEABF880B}" destId="{2D669892-0981-456E-B6AB-4541102EC744}" srcOrd="0" destOrd="0" presId="urn:microsoft.com/office/officeart/2005/8/layout/lProcess3"/>
    <dgm:cxn modelId="{90FBC874-5B1D-4BB0-AF19-BF7874B27AB6}" type="presOf" srcId="{6139FDD9-7099-487E-9D24-29690DBCC5CB}" destId="{060C09CC-954F-4018-9FBE-A2FEB3BD5342}" srcOrd="0" destOrd="0" presId="urn:microsoft.com/office/officeart/2005/8/layout/lProcess3"/>
    <dgm:cxn modelId="{D0E0C8E1-CF8B-4D9C-9571-015ABC774506}" type="presParOf" srcId="{3617CBCB-2EE3-446F-A08F-768EE1EB6976}" destId="{A7850DAF-C2A9-4E02-ACFF-83F4B6310669}" srcOrd="0" destOrd="0" presId="urn:microsoft.com/office/officeart/2005/8/layout/lProcess3"/>
    <dgm:cxn modelId="{7CC8C64A-BFAB-40D6-9F5D-B4F708A652E8}" type="presParOf" srcId="{A7850DAF-C2A9-4E02-ACFF-83F4B6310669}" destId="{2D669892-0981-456E-B6AB-4541102EC744}" srcOrd="0" destOrd="0" presId="urn:microsoft.com/office/officeart/2005/8/layout/lProcess3"/>
    <dgm:cxn modelId="{7377C3EE-6D1D-4A53-9B2F-A4B6495FCD49}" type="presParOf" srcId="{A7850DAF-C2A9-4E02-ACFF-83F4B6310669}" destId="{62C5D9FC-7443-49D5-BD8A-129E1B43376B}" srcOrd="1" destOrd="0" presId="urn:microsoft.com/office/officeart/2005/8/layout/lProcess3"/>
    <dgm:cxn modelId="{D6FFE051-5BCF-4C5C-AD5C-C1644F12862F}" type="presParOf" srcId="{A7850DAF-C2A9-4E02-ACFF-83F4B6310669}" destId="{996E513E-AE68-40C2-901A-5020ADF088F7}" srcOrd="2" destOrd="0" presId="urn:microsoft.com/office/officeart/2005/8/layout/lProcess3"/>
    <dgm:cxn modelId="{502E51FB-7F98-4162-9487-2200E1D6DBDE}" type="presParOf" srcId="{A7850DAF-C2A9-4E02-ACFF-83F4B6310669}" destId="{1771F3BD-2F81-4E26-A501-CC045ED23A25}" srcOrd="3" destOrd="0" presId="urn:microsoft.com/office/officeart/2005/8/layout/lProcess3"/>
    <dgm:cxn modelId="{ECA4D763-D886-486A-9991-DDF5D09343A1}" type="presParOf" srcId="{A7850DAF-C2A9-4E02-ACFF-83F4B6310669}" destId="{060C09CC-954F-4018-9FBE-A2FEB3BD5342}" srcOrd="4" destOrd="0" presId="urn:microsoft.com/office/officeart/2005/8/layout/lProcess3"/>
    <dgm:cxn modelId="{1F0B47F5-94E3-4258-9894-D01226A8A10B}" type="presParOf" srcId="{A7850DAF-C2A9-4E02-ACFF-83F4B6310669}" destId="{F6A4C9B3-B130-4090-B585-A6AD781EB375}" srcOrd="5" destOrd="0" presId="urn:microsoft.com/office/officeart/2005/8/layout/lProcess3"/>
    <dgm:cxn modelId="{1BFAE154-65CA-4939-AB88-B34B52064030}" type="presParOf" srcId="{A7850DAF-C2A9-4E02-ACFF-83F4B6310669}" destId="{2420C310-DF19-4127-80BE-C6D455A07344}" srcOrd="6" destOrd="0" presId="urn:microsoft.com/office/officeart/2005/8/layout/lProcess3"/>
    <dgm:cxn modelId="{0BAB48DB-CFB9-4F36-9F9C-F92AB9615985}" type="presParOf" srcId="{A7850DAF-C2A9-4E02-ACFF-83F4B6310669}" destId="{145CF57C-654E-42AE-862A-1370F6089AAF}" srcOrd="7" destOrd="0" presId="urn:microsoft.com/office/officeart/2005/8/layout/lProcess3"/>
    <dgm:cxn modelId="{6ECD24E3-529A-4091-B8B3-27104E7B8B4E}" type="presParOf" srcId="{A7850DAF-C2A9-4E02-ACFF-83F4B6310669}" destId="{2DEA6827-7446-4598-998A-D4D4C4451FBF}" srcOrd="8" destOrd="0" presId="urn:microsoft.com/office/officeart/2005/8/layout/lProcess3"/>
    <dgm:cxn modelId="{7120035E-7F02-48BB-B57C-7E58ED83B166}" type="presParOf" srcId="{A7850DAF-C2A9-4E02-ACFF-83F4B6310669}" destId="{1A906E8D-5B5D-4470-A25F-8F5B03B2497F}" srcOrd="9" destOrd="0" presId="urn:microsoft.com/office/officeart/2005/8/layout/lProcess3"/>
    <dgm:cxn modelId="{894DB820-35EC-4681-8F2F-98FF661F5F64}" type="presParOf" srcId="{A7850DAF-C2A9-4E02-ACFF-83F4B6310669}" destId="{C74E901B-9776-4CB9-9AD1-5D1E6F436F22}" srcOrd="10" destOrd="0" presId="urn:microsoft.com/office/officeart/2005/8/layout/lProcess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74E73E-F886-4773-A39E-928D0AC0464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fa-IR"/>
        </a:p>
      </dgm:t>
    </dgm:pt>
    <dgm:pt modelId="{6139FDD9-7099-487E-9D24-29690DBCC5CB}">
      <dgm:prSet phldrT="[Text]" custT="1"/>
      <dgm:spPr>
        <a:solidFill>
          <a:schemeClr val="accent1">
            <a:alpha val="90000"/>
          </a:schemeClr>
        </a:solidFill>
      </dgm:spPr>
      <dgm:t>
        <a:bodyPr/>
        <a:lstStyle/>
        <a:p>
          <a:pPr rtl="1"/>
          <a:r>
            <a:rPr lang="fa-IR" sz="2000" dirty="0">
              <a:solidFill>
                <a:schemeClr val="bg1"/>
              </a:solidFill>
              <a:latin typeface="Vazir Light FD" pitchFamily="2" charset="-78"/>
              <a:cs typeface="Vazir Light FD" pitchFamily="2" charset="-78"/>
            </a:rPr>
            <a:t>فصل چهارم</a:t>
          </a:r>
        </a:p>
      </dgm:t>
    </dgm:pt>
    <dgm:pt modelId="{11F9536C-5FE4-4C16-B26D-515FE57712A9}" type="parTrans" cxnId="{B968E257-B479-4C72-B3BF-25EE4541844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FFEC19E7-F067-4625-BE56-F4413FA44A49}" type="sibTrans" cxnId="{B968E257-B479-4C72-B3BF-25EE4541844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C2C31722-FC60-47CF-BE0E-83F418B7CBAE}">
      <dgm:prSet custT="1"/>
      <dgm:spPr/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سوم</a:t>
          </a:r>
        </a:p>
      </dgm:t>
    </dgm:pt>
    <dgm:pt modelId="{0BB452E7-79F4-42E2-88F3-6ED462B599D3}" type="parTrans" cxnId="{A778CA67-6D51-4A0F-9C64-EE49D803F96F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10626A50-5E5C-4F9B-AA40-C31DE8B8A1ED}" type="sibTrans" cxnId="{A778CA67-6D51-4A0F-9C64-EE49D803F96F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16B0C7C0-ECD5-44CF-85DB-F5DBC57BFD45}">
      <dgm:prSet custT="1"/>
      <dgm:spPr/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دوم</a:t>
          </a:r>
        </a:p>
      </dgm:t>
    </dgm:pt>
    <dgm:pt modelId="{6F20B20A-D8A6-4845-B16A-FC444BC242ED}" type="parTrans" cxnId="{872C0FD5-BFA3-4616-8FC4-DF10A990A601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26E58F4A-F05D-4AB9-83BC-C1131DB108C9}" type="sibTrans" cxnId="{872C0FD5-BFA3-4616-8FC4-DF10A990A601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2801B4A8-DC98-4A2C-BFC5-0BEF638BA575}">
      <dgm:prSet custT="1"/>
      <dgm:spPr/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اول</a:t>
          </a:r>
        </a:p>
      </dgm:t>
    </dgm:pt>
    <dgm:pt modelId="{A72A23D4-0CCE-4FB3-B32D-754AD00F6165}" type="parTrans" cxnId="{F5F33E36-7860-4CC3-BBA5-643F31B9F67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0593D08C-EBED-4542-9AD8-5E46B5EE40EC}" type="sibTrans" cxnId="{F5F33E36-7860-4CC3-BBA5-643F31B9F67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0CB4CBD9-F0C7-46A8-9FC3-657D910FADF4}">
      <dgm:prSet phldrT="[Text]" custT="1"/>
      <dgm:spPr>
        <a:ln>
          <a:noFill/>
        </a:ln>
      </dgm:spPr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پنجم</a:t>
          </a:r>
        </a:p>
      </dgm:t>
    </dgm:pt>
    <dgm:pt modelId="{B0CD3C1A-786E-4E00-9335-453C8A2D0E57}" type="sibTrans" cxnId="{8E3AF59B-5EBB-487E-9DF2-1EA7536F938A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1159795B-D18E-4A64-A709-C82399C9693A}" type="parTrans" cxnId="{8E3AF59B-5EBB-487E-9DF2-1EA7536F938A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69F68ED2-4D84-4DD7-9E23-843FEABF880B}">
      <dgm:prSet phldrT="[Text]" custT="1"/>
      <dgm:spPr>
        <a:solidFill>
          <a:srgbClr val="D1D2D3"/>
        </a:solidFill>
        <a:ln>
          <a:noFill/>
        </a:ln>
      </dgm:spPr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ششم</a:t>
          </a:r>
        </a:p>
      </dgm:t>
    </dgm:pt>
    <dgm:pt modelId="{93B31D95-74EA-4004-9E71-9E3FE3143B61}" type="sibTrans" cxnId="{ECA889FC-0532-4B1E-8A8C-F70A73BEBF34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63567E25-070B-4887-8086-77BCA60FB540}" type="parTrans" cxnId="{ECA889FC-0532-4B1E-8A8C-F70A73BEBF34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gm:t>
    </dgm:pt>
    <dgm:pt modelId="{3617CBCB-2EE3-446F-A08F-768EE1EB6976}" type="pres">
      <dgm:prSet presAssocID="{7274E73E-F886-4773-A39E-928D0AC0464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7850DAF-C2A9-4E02-ACFF-83F4B6310669}" type="pres">
      <dgm:prSet presAssocID="{69F68ED2-4D84-4DD7-9E23-843FEABF880B}" presName="horFlow" presStyleCnt="0"/>
      <dgm:spPr/>
    </dgm:pt>
    <dgm:pt modelId="{2D669892-0981-456E-B6AB-4541102EC744}" type="pres">
      <dgm:prSet presAssocID="{69F68ED2-4D84-4DD7-9E23-843FEABF880B}" presName="bigChev" presStyleLbl="node1" presStyleIdx="0" presStyleCnt="1" custFlipHor="1" custScaleX="129106" custScaleY="82651"/>
      <dgm:spPr/>
      <dgm:t>
        <a:bodyPr/>
        <a:lstStyle/>
        <a:p>
          <a:endParaRPr lang="en-US"/>
        </a:p>
      </dgm:t>
    </dgm:pt>
    <dgm:pt modelId="{62C5D9FC-7443-49D5-BD8A-129E1B43376B}" type="pres">
      <dgm:prSet presAssocID="{1159795B-D18E-4A64-A709-C82399C9693A}" presName="parTrans" presStyleCnt="0"/>
      <dgm:spPr/>
    </dgm:pt>
    <dgm:pt modelId="{996E513E-AE68-40C2-901A-5020ADF088F7}" type="pres">
      <dgm:prSet presAssocID="{0CB4CBD9-F0C7-46A8-9FC3-657D910FADF4}" presName="node" presStyleLbl="alignAccFollowNode1" presStyleIdx="0" presStyleCnt="5" custFlipHor="1" custScaleX="155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71F3BD-2F81-4E26-A501-CC045ED23A25}" type="pres">
      <dgm:prSet presAssocID="{B0CD3C1A-786E-4E00-9335-453C8A2D0E57}" presName="sibTrans" presStyleCnt="0"/>
      <dgm:spPr/>
    </dgm:pt>
    <dgm:pt modelId="{060C09CC-954F-4018-9FBE-A2FEB3BD5342}" type="pres">
      <dgm:prSet presAssocID="{6139FDD9-7099-487E-9D24-29690DBCC5CB}" presName="node" presStyleLbl="alignAccFollowNode1" presStyleIdx="1" presStyleCnt="5" custFlipHor="1" custScaleX="155549" custScaleY="1282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A4C9B3-B130-4090-B585-A6AD781EB375}" type="pres">
      <dgm:prSet presAssocID="{FFEC19E7-F067-4625-BE56-F4413FA44A49}" presName="sibTrans" presStyleCnt="0"/>
      <dgm:spPr/>
    </dgm:pt>
    <dgm:pt modelId="{2420C310-DF19-4127-80BE-C6D455A07344}" type="pres">
      <dgm:prSet presAssocID="{C2C31722-FC60-47CF-BE0E-83F418B7CBAE}" presName="node" presStyleLbl="alignAccFollowNode1" presStyleIdx="2" presStyleCnt="5" custFlipHor="1" custScaleX="155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5CF57C-654E-42AE-862A-1370F6089AAF}" type="pres">
      <dgm:prSet presAssocID="{10626A50-5E5C-4F9B-AA40-C31DE8B8A1ED}" presName="sibTrans" presStyleCnt="0"/>
      <dgm:spPr/>
    </dgm:pt>
    <dgm:pt modelId="{2DEA6827-7446-4598-998A-D4D4C4451FBF}" type="pres">
      <dgm:prSet presAssocID="{16B0C7C0-ECD5-44CF-85DB-F5DBC57BFD45}" presName="node" presStyleLbl="alignAccFollowNode1" presStyleIdx="3" presStyleCnt="5" custFlipHor="1" custScaleX="155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906E8D-5B5D-4470-A25F-8F5B03B2497F}" type="pres">
      <dgm:prSet presAssocID="{26E58F4A-F05D-4AB9-83BC-C1131DB108C9}" presName="sibTrans" presStyleCnt="0"/>
      <dgm:spPr/>
    </dgm:pt>
    <dgm:pt modelId="{C74E901B-9776-4CB9-9AD1-5D1E6F436F22}" type="pres">
      <dgm:prSet presAssocID="{2801B4A8-DC98-4A2C-BFC5-0BEF638BA575}" presName="node" presStyleLbl="alignAccFollowNode1" presStyleIdx="4" presStyleCnt="5" custFlipHor="1" custScaleX="155549" custScaleY="995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0B7EB0-3744-483B-8A46-E4C7AEF95FDC}" type="presOf" srcId="{0CB4CBD9-F0C7-46A8-9FC3-657D910FADF4}" destId="{996E513E-AE68-40C2-901A-5020ADF088F7}" srcOrd="0" destOrd="0" presId="urn:microsoft.com/office/officeart/2005/8/layout/lProcess3"/>
    <dgm:cxn modelId="{E36D0B73-9D59-4D32-9918-F30B716A00B3}" type="presOf" srcId="{16B0C7C0-ECD5-44CF-85DB-F5DBC57BFD45}" destId="{2DEA6827-7446-4598-998A-D4D4C4451FBF}" srcOrd="0" destOrd="0" presId="urn:microsoft.com/office/officeart/2005/8/layout/lProcess3"/>
    <dgm:cxn modelId="{A778CA67-6D51-4A0F-9C64-EE49D803F96F}" srcId="{69F68ED2-4D84-4DD7-9E23-843FEABF880B}" destId="{C2C31722-FC60-47CF-BE0E-83F418B7CBAE}" srcOrd="2" destOrd="0" parTransId="{0BB452E7-79F4-42E2-88F3-6ED462B599D3}" sibTransId="{10626A50-5E5C-4F9B-AA40-C31DE8B8A1ED}"/>
    <dgm:cxn modelId="{583B98B0-C016-4BB8-838C-FFCD6CEA55EC}" type="presOf" srcId="{2801B4A8-DC98-4A2C-BFC5-0BEF638BA575}" destId="{C74E901B-9776-4CB9-9AD1-5D1E6F436F22}" srcOrd="0" destOrd="0" presId="urn:microsoft.com/office/officeart/2005/8/layout/lProcess3"/>
    <dgm:cxn modelId="{8E3AF59B-5EBB-487E-9DF2-1EA7536F938A}" srcId="{69F68ED2-4D84-4DD7-9E23-843FEABF880B}" destId="{0CB4CBD9-F0C7-46A8-9FC3-657D910FADF4}" srcOrd="0" destOrd="0" parTransId="{1159795B-D18E-4A64-A709-C82399C9693A}" sibTransId="{B0CD3C1A-786E-4E00-9335-453C8A2D0E57}"/>
    <dgm:cxn modelId="{ECA889FC-0532-4B1E-8A8C-F70A73BEBF34}" srcId="{7274E73E-F886-4773-A39E-928D0AC04642}" destId="{69F68ED2-4D84-4DD7-9E23-843FEABF880B}" srcOrd="0" destOrd="0" parTransId="{63567E25-070B-4887-8086-77BCA60FB540}" sibTransId="{93B31D95-74EA-4004-9E71-9E3FE3143B61}"/>
    <dgm:cxn modelId="{872C0FD5-BFA3-4616-8FC4-DF10A990A601}" srcId="{69F68ED2-4D84-4DD7-9E23-843FEABF880B}" destId="{16B0C7C0-ECD5-44CF-85DB-F5DBC57BFD45}" srcOrd="3" destOrd="0" parTransId="{6F20B20A-D8A6-4845-B16A-FC444BC242ED}" sibTransId="{26E58F4A-F05D-4AB9-83BC-C1131DB108C9}"/>
    <dgm:cxn modelId="{DF17467F-40A0-44BA-A856-3674EDB6E842}" type="presOf" srcId="{7274E73E-F886-4773-A39E-928D0AC04642}" destId="{3617CBCB-2EE3-446F-A08F-768EE1EB6976}" srcOrd="0" destOrd="0" presId="urn:microsoft.com/office/officeart/2005/8/layout/lProcess3"/>
    <dgm:cxn modelId="{F5F33E36-7860-4CC3-BBA5-643F31B9F67D}" srcId="{69F68ED2-4D84-4DD7-9E23-843FEABF880B}" destId="{2801B4A8-DC98-4A2C-BFC5-0BEF638BA575}" srcOrd="4" destOrd="0" parTransId="{A72A23D4-0CCE-4FB3-B32D-754AD00F6165}" sibTransId="{0593D08C-EBED-4542-9AD8-5E46B5EE40EC}"/>
    <dgm:cxn modelId="{595F9307-4E7C-41BA-9B22-664C4FA29E22}" type="presOf" srcId="{C2C31722-FC60-47CF-BE0E-83F418B7CBAE}" destId="{2420C310-DF19-4127-80BE-C6D455A07344}" srcOrd="0" destOrd="0" presId="urn:microsoft.com/office/officeart/2005/8/layout/lProcess3"/>
    <dgm:cxn modelId="{B968E257-B479-4C72-B3BF-25EE4541844D}" srcId="{69F68ED2-4D84-4DD7-9E23-843FEABF880B}" destId="{6139FDD9-7099-487E-9D24-29690DBCC5CB}" srcOrd="1" destOrd="0" parTransId="{11F9536C-5FE4-4C16-B26D-515FE57712A9}" sibTransId="{FFEC19E7-F067-4625-BE56-F4413FA44A49}"/>
    <dgm:cxn modelId="{8F8C9390-FD2A-4A5D-BD32-64D4CD94D8C2}" type="presOf" srcId="{69F68ED2-4D84-4DD7-9E23-843FEABF880B}" destId="{2D669892-0981-456E-B6AB-4541102EC744}" srcOrd="0" destOrd="0" presId="urn:microsoft.com/office/officeart/2005/8/layout/lProcess3"/>
    <dgm:cxn modelId="{90FBC874-5B1D-4BB0-AF19-BF7874B27AB6}" type="presOf" srcId="{6139FDD9-7099-487E-9D24-29690DBCC5CB}" destId="{060C09CC-954F-4018-9FBE-A2FEB3BD5342}" srcOrd="0" destOrd="0" presId="urn:microsoft.com/office/officeart/2005/8/layout/lProcess3"/>
    <dgm:cxn modelId="{D0E0C8E1-CF8B-4D9C-9571-015ABC774506}" type="presParOf" srcId="{3617CBCB-2EE3-446F-A08F-768EE1EB6976}" destId="{A7850DAF-C2A9-4E02-ACFF-83F4B6310669}" srcOrd="0" destOrd="0" presId="urn:microsoft.com/office/officeart/2005/8/layout/lProcess3"/>
    <dgm:cxn modelId="{7CC8C64A-BFAB-40D6-9F5D-B4F708A652E8}" type="presParOf" srcId="{A7850DAF-C2A9-4E02-ACFF-83F4B6310669}" destId="{2D669892-0981-456E-B6AB-4541102EC744}" srcOrd="0" destOrd="0" presId="urn:microsoft.com/office/officeart/2005/8/layout/lProcess3"/>
    <dgm:cxn modelId="{7377C3EE-6D1D-4A53-9B2F-A4B6495FCD49}" type="presParOf" srcId="{A7850DAF-C2A9-4E02-ACFF-83F4B6310669}" destId="{62C5D9FC-7443-49D5-BD8A-129E1B43376B}" srcOrd="1" destOrd="0" presId="urn:microsoft.com/office/officeart/2005/8/layout/lProcess3"/>
    <dgm:cxn modelId="{D6FFE051-5BCF-4C5C-AD5C-C1644F12862F}" type="presParOf" srcId="{A7850DAF-C2A9-4E02-ACFF-83F4B6310669}" destId="{996E513E-AE68-40C2-901A-5020ADF088F7}" srcOrd="2" destOrd="0" presId="urn:microsoft.com/office/officeart/2005/8/layout/lProcess3"/>
    <dgm:cxn modelId="{502E51FB-7F98-4162-9487-2200E1D6DBDE}" type="presParOf" srcId="{A7850DAF-C2A9-4E02-ACFF-83F4B6310669}" destId="{1771F3BD-2F81-4E26-A501-CC045ED23A25}" srcOrd="3" destOrd="0" presId="urn:microsoft.com/office/officeart/2005/8/layout/lProcess3"/>
    <dgm:cxn modelId="{ECA4D763-D886-486A-9991-DDF5D09343A1}" type="presParOf" srcId="{A7850DAF-C2A9-4E02-ACFF-83F4B6310669}" destId="{060C09CC-954F-4018-9FBE-A2FEB3BD5342}" srcOrd="4" destOrd="0" presId="urn:microsoft.com/office/officeart/2005/8/layout/lProcess3"/>
    <dgm:cxn modelId="{1F0B47F5-94E3-4258-9894-D01226A8A10B}" type="presParOf" srcId="{A7850DAF-C2A9-4E02-ACFF-83F4B6310669}" destId="{F6A4C9B3-B130-4090-B585-A6AD781EB375}" srcOrd="5" destOrd="0" presId="urn:microsoft.com/office/officeart/2005/8/layout/lProcess3"/>
    <dgm:cxn modelId="{1BFAE154-65CA-4939-AB88-B34B52064030}" type="presParOf" srcId="{A7850DAF-C2A9-4E02-ACFF-83F4B6310669}" destId="{2420C310-DF19-4127-80BE-C6D455A07344}" srcOrd="6" destOrd="0" presId="urn:microsoft.com/office/officeart/2005/8/layout/lProcess3"/>
    <dgm:cxn modelId="{0BAB48DB-CFB9-4F36-9F9C-F92AB9615985}" type="presParOf" srcId="{A7850DAF-C2A9-4E02-ACFF-83F4B6310669}" destId="{145CF57C-654E-42AE-862A-1370F6089AAF}" srcOrd="7" destOrd="0" presId="urn:microsoft.com/office/officeart/2005/8/layout/lProcess3"/>
    <dgm:cxn modelId="{6ECD24E3-529A-4091-B8B3-27104E7B8B4E}" type="presParOf" srcId="{A7850DAF-C2A9-4E02-ACFF-83F4B6310669}" destId="{2DEA6827-7446-4598-998A-D4D4C4451FBF}" srcOrd="8" destOrd="0" presId="urn:microsoft.com/office/officeart/2005/8/layout/lProcess3"/>
    <dgm:cxn modelId="{7120035E-7F02-48BB-B57C-7E58ED83B166}" type="presParOf" srcId="{A7850DAF-C2A9-4E02-ACFF-83F4B6310669}" destId="{1A906E8D-5B5D-4470-A25F-8F5B03B2497F}" srcOrd="9" destOrd="0" presId="urn:microsoft.com/office/officeart/2005/8/layout/lProcess3"/>
    <dgm:cxn modelId="{894DB820-35EC-4681-8F2F-98FF661F5F64}" type="presParOf" srcId="{A7850DAF-C2A9-4E02-ACFF-83F4B6310669}" destId="{C74E901B-9776-4CB9-9AD1-5D1E6F436F22}" srcOrd="10" destOrd="0" presId="urn:microsoft.com/office/officeart/2005/8/layout/lProcess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74E73E-F886-4773-A39E-928D0AC0464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fa-IR"/>
        </a:p>
      </dgm:t>
    </dgm:pt>
    <dgm:pt modelId="{6139FDD9-7099-487E-9D24-29690DBCC5CB}">
      <dgm:prSet phldrT="[Text]" custT="1"/>
      <dgm:spPr/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چهارم</a:t>
          </a:r>
        </a:p>
      </dgm:t>
    </dgm:pt>
    <dgm:pt modelId="{11F9536C-5FE4-4C16-B26D-515FE57712A9}" type="parTrans" cxnId="{B968E257-B479-4C72-B3BF-25EE4541844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FFEC19E7-F067-4625-BE56-F4413FA44A49}" type="sibTrans" cxnId="{B968E257-B479-4C72-B3BF-25EE4541844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C2C31722-FC60-47CF-BE0E-83F418B7CBAE}">
      <dgm:prSet custT="1"/>
      <dgm:spPr/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سوم</a:t>
          </a:r>
        </a:p>
      </dgm:t>
    </dgm:pt>
    <dgm:pt modelId="{0BB452E7-79F4-42E2-88F3-6ED462B599D3}" type="parTrans" cxnId="{A778CA67-6D51-4A0F-9C64-EE49D803F96F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10626A50-5E5C-4F9B-AA40-C31DE8B8A1ED}" type="sibTrans" cxnId="{A778CA67-6D51-4A0F-9C64-EE49D803F96F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16B0C7C0-ECD5-44CF-85DB-F5DBC57BFD45}">
      <dgm:prSet custT="1"/>
      <dgm:spPr/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دوم</a:t>
          </a:r>
        </a:p>
      </dgm:t>
    </dgm:pt>
    <dgm:pt modelId="{6F20B20A-D8A6-4845-B16A-FC444BC242ED}" type="parTrans" cxnId="{872C0FD5-BFA3-4616-8FC4-DF10A990A601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26E58F4A-F05D-4AB9-83BC-C1131DB108C9}" type="sibTrans" cxnId="{872C0FD5-BFA3-4616-8FC4-DF10A990A601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2801B4A8-DC98-4A2C-BFC5-0BEF638BA575}">
      <dgm:prSet custT="1"/>
      <dgm:spPr/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اول</a:t>
          </a:r>
        </a:p>
      </dgm:t>
    </dgm:pt>
    <dgm:pt modelId="{A72A23D4-0CCE-4FB3-B32D-754AD00F6165}" type="parTrans" cxnId="{F5F33E36-7860-4CC3-BBA5-643F31B9F67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0593D08C-EBED-4542-9AD8-5E46B5EE40EC}" type="sibTrans" cxnId="{F5F33E36-7860-4CC3-BBA5-643F31B9F67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0CB4CBD9-F0C7-46A8-9FC3-657D910FADF4}">
      <dgm:prSet phldrT="[Text]" custT="1"/>
      <dgm:spPr>
        <a:solidFill>
          <a:schemeClr val="accent1">
            <a:alpha val="90000"/>
          </a:schemeClr>
        </a:solidFill>
        <a:ln>
          <a:noFill/>
        </a:ln>
      </dgm:spPr>
      <dgm:t>
        <a:bodyPr/>
        <a:lstStyle/>
        <a:p>
          <a:pPr rtl="1"/>
          <a:r>
            <a:rPr lang="fa-IR" sz="2000" dirty="0">
              <a:solidFill>
                <a:schemeClr val="bg1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پنجم</a:t>
          </a:r>
        </a:p>
      </dgm:t>
    </dgm:pt>
    <dgm:pt modelId="{B0CD3C1A-786E-4E00-9335-453C8A2D0E57}" type="sibTrans" cxnId="{8E3AF59B-5EBB-487E-9DF2-1EA7536F938A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1159795B-D18E-4A64-A709-C82399C9693A}" type="parTrans" cxnId="{8E3AF59B-5EBB-487E-9DF2-1EA7536F938A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69F68ED2-4D84-4DD7-9E23-843FEABF880B}">
      <dgm:prSet phldrT="[Text]" custT="1"/>
      <dgm:spPr>
        <a:solidFill>
          <a:srgbClr val="D1D2D3"/>
        </a:solidFill>
        <a:ln>
          <a:noFill/>
        </a:ln>
      </dgm:spPr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ششم</a:t>
          </a:r>
        </a:p>
      </dgm:t>
    </dgm:pt>
    <dgm:pt modelId="{93B31D95-74EA-4004-9E71-9E3FE3143B61}" type="sibTrans" cxnId="{ECA889FC-0532-4B1E-8A8C-F70A73BEBF34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63567E25-070B-4887-8086-77BCA60FB540}" type="parTrans" cxnId="{ECA889FC-0532-4B1E-8A8C-F70A73BEBF34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3617CBCB-2EE3-446F-A08F-768EE1EB6976}" type="pres">
      <dgm:prSet presAssocID="{7274E73E-F886-4773-A39E-928D0AC0464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7850DAF-C2A9-4E02-ACFF-83F4B6310669}" type="pres">
      <dgm:prSet presAssocID="{69F68ED2-4D84-4DD7-9E23-843FEABF880B}" presName="horFlow" presStyleCnt="0"/>
      <dgm:spPr/>
    </dgm:pt>
    <dgm:pt modelId="{2D669892-0981-456E-B6AB-4541102EC744}" type="pres">
      <dgm:prSet presAssocID="{69F68ED2-4D84-4DD7-9E23-843FEABF880B}" presName="bigChev" presStyleLbl="node1" presStyleIdx="0" presStyleCnt="1" custFlipHor="1" custScaleX="129106" custScaleY="82651"/>
      <dgm:spPr/>
      <dgm:t>
        <a:bodyPr/>
        <a:lstStyle/>
        <a:p>
          <a:endParaRPr lang="en-US"/>
        </a:p>
      </dgm:t>
    </dgm:pt>
    <dgm:pt modelId="{62C5D9FC-7443-49D5-BD8A-129E1B43376B}" type="pres">
      <dgm:prSet presAssocID="{1159795B-D18E-4A64-A709-C82399C9693A}" presName="parTrans" presStyleCnt="0"/>
      <dgm:spPr/>
    </dgm:pt>
    <dgm:pt modelId="{996E513E-AE68-40C2-901A-5020ADF088F7}" type="pres">
      <dgm:prSet presAssocID="{0CB4CBD9-F0C7-46A8-9FC3-657D910FADF4}" presName="node" presStyleLbl="alignAccFollowNode1" presStyleIdx="0" presStyleCnt="5" custFlipHor="1" custScaleX="155549" custScaleY="1282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71F3BD-2F81-4E26-A501-CC045ED23A25}" type="pres">
      <dgm:prSet presAssocID="{B0CD3C1A-786E-4E00-9335-453C8A2D0E57}" presName="sibTrans" presStyleCnt="0"/>
      <dgm:spPr/>
    </dgm:pt>
    <dgm:pt modelId="{060C09CC-954F-4018-9FBE-A2FEB3BD5342}" type="pres">
      <dgm:prSet presAssocID="{6139FDD9-7099-487E-9D24-29690DBCC5CB}" presName="node" presStyleLbl="alignAccFollowNode1" presStyleIdx="1" presStyleCnt="5" custFlipHor="1" custScaleX="155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A4C9B3-B130-4090-B585-A6AD781EB375}" type="pres">
      <dgm:prSet presAssocID="{FFEC19E7-F067-4625-BE56-F4413FA44A49}" presName="sibTrans" presStyleCnt="0"/>
      <dgm:spPr/>
    </dgm:pt>
    <dgm:pt modelId="{2420C310-DF19-4127-80BE-C6D455A07344}" type="pres">
      <dgm:prSet presAssocID="{C2C31722-FC60-47CF-BE0E-83F418B7CBAE}" presName="node" presStyleLbl="alignAccFollowNode1" presStyleIdx="2" presStyleCnt="5" custFlipHor="1" custScaleX="155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5CF57C-654E-42AE-862A-1370F6089AAF}" type="pres">
      <dgm:prSet presAssocID="{10626A50-5E5C-4F9B-AA40-C31DE8B8A1ED}" presName="sibTrans" presStyleCnt="0"/>
      <dgm:spPr/>
    </dgm:pt>
    <dgm:pt modelId="{2DEA6827-7446-4598-998A-D4D4C4451FBF}" type="pres">
      <dgm:prSet presAssocID="{16B0C7C0-ECD5-44CF-85DB-F5DBC57BFD45}" presName="node" presStyleLbl="alignAccFollowNode1" presStyleIdx="3" presStyleCnt="5" custFlipHor="1" custScaleX="155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906E8D-5B5D-4470-A25F-8F5B03B2497F}" type="pres">
      <dgm:prSet presAssocID="{26E58F4A-F05D-4AB9-83BC-C1131DB108C9}" presName="sibTrans" presStyleCnt="0"/>
      <dgm:spPr/>
    </dgm:pt>
    <dgm:pt modelId="{C74E901B-9776-4CB9-9AD1-5D1E6F436F22}" type="pres">
      <dgm:prSet presAssocID="{2801B4A8-DC98-4A2C-BFC5-0BEF638BA575}" presName="node" presStyleLbl="alignAccFollowNode1" presStyleIdx="4" presStyleCnt="5" custFlipHor="1" custScaleX="155549" custScaleY="995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0B7EB0-3744-483B-8A46-E4C7AEF95FDC}" type="presOf" srcId="{0CB4CBD9-F0C7-46A8-9FC3-657D910FADF4}" destId="{996E513E-AE68-40C2-901A-5020ADF088F7}" srcOrd="0" destOrd="0" presId="urn:microsoft.com/office/officeart/2005/8/layout/lProcess3"/>
    <dgm:cxn modelId="{E36D0B73-9D59-4D32-9918-F30B716A00B3}" type="presOf" srcId="{16B0C7C0-ECD5-44CF-85DB-F5DBC57BFD45}" destId="{2DEA6827-7446-4598-998A-D4D4C4451FBF}" srcOrd="0" destOrd="0" presId="urn:microsoft.com/office/officeart/2005/8/layout/lProcess3"/>
    <dgm:cxn modelId="{A778CA67-6D51-4A0F-9C64-EE49D803F96F}" srcId="{69F68ED2-4D84-4DD7-9E23-843FEABF880B}" destId="{C2C31722-FC60-47CF-BE0E-83F418B7CBAE}" srcOrd="2" destOrd="0" parTransId="{0BB452E7-79F4-42E2-88F3-6ED462B599D3}" sibTransId="{10626A50-5E5C-4F9B-AA40-C31DE8B8A1ED}"/>
    <dgm:cxn modelId="{583B98B0-C016-4BB8-838C-FFCD6CEA55EC}" type="presOf" srcId="{2801B4A8-DC98-4A2C-BFC5-0BEF638BA575}" destId="{C74E901B-9776-4CB9-9AD1-5D1E6F436F22}" srcOrd="0" destOrd="0" presId="urn:microsoft.com/office/officeart/2005/8/layout/lProcess3"/>
    <dgm:cxn modelId="{8E3AF59B-5EBB-487E-9DF2-1EA7536F938A}" srcId="{69F68ED2-4D84-4DD7-9E23-843FEABF880B}" destId="{0CB4CBD9-F0C7-46A8-9FC3-657D910FADF4}" srcOrd="0" destOrd="0" parTransId="{1159795B-D18E-4A64-A709-C82399C9693A}" sibTransId="{B0CD3C1A-786E-4E00-9335-453C8A2D0E57}"/>
    <dgm:cxn modelId="{ECA889FC-0532-4B1E-8A8C-F70A73BEBF34}" srcId="{7274E73E-F886-4773-A39E-928D0AC04642}" destId="{69F68ED2-4D84-4DD7-9E23-843FEABF880B}" srcOrd="0" destOrd="0" parTransId="{63567E25-070B-4887-8086-77BCA60FB540}" sibTransId="{93B31D95-74EA-4004-9E71-9E3FE3143B61}"/>
    <dgm:cxn modelId="{872C0FD5-BFA3-4616-8FC4-DF10A990A601}" srcId="{69F68ED2-4D84-4DD7-9E23-843FEABF880B}" destId="{16B0C7C0-ECD5-44CF-85DB-F5DBC57BFD45}" srcOrd="3" destOrd="0" parTransId="{6F20B20A-D8A6-4845-B16A-FC444BC242ED}" sibTransId="{26E58F4A-F05D-4AB9-83BC-C1131DB108C9}"/>
    <dgm:cxn modelId="{DF17467F-40A0-44BA-A856-3674EDB6E842}" type="presOf" srcId="{7274E73E-F886-4773-A39E-928D0AC04642}" destId="{3617CBCB-2EE3-446F-A08F-768EE1EB6976}" srcOrd="0" destOrd="0" presId="urn:microsoft.com/office/officeart/2005/8/layout/lProcess3"/>
    <dgm:cxn modelId="{F5F33E36-7860-4CC3-BBA5-643F31B9F67D}" srcId="{69F68ED2-4D84-4DD7-9E23-843FEABF880B}" destId="{2801B4A8-DC98-4A2C-BFC5-0BEF638BA575}" srcOrd="4" destOrd="0" parTransId="{A72A23D4-0CCE-4FB3-B32D-754AD00F6165}" sibTransId="{0593D08C-EBED-4542-9AD8-5E46B5EE40EC}"/>
    <dgm:cxn modelId="{595F9307-4E7C-41BA-9B22-664C4FA29E22}" type="presOf" srcId="{C2C31722-FC60-47CF-BE0E-83F418B7CBAE}" destId="{2420C310-DF19-4127-80BE-C6D455A07344}" srcOrd="0" destOrd="0" presId="urn:microsoft.com/office/officeart/2005/8/layout/lProcess3"/>
    <dgm:cxn modelId="{B968E257-B479-4C72-B3BF-25EE4541844D}" srcId="{69F68ED2-4D84-4DD7-9E23-843FEABF880B}" destId="{6139FDD9-7099-487E-9D24-29690DBCC5CB}" srcOrd="1" destOrd="0" parTransId="{11F9536C-5FE4-4C16-B26D-515FE57712A9}" sibTransId="{FFEC19E7-F067-4625-BE56-F4413FA44A49}"/>
    <dgm:cxn modelId="{8F8C9390-FD2A-4A5D-BD32-64D4CD94D8C2}" type="presOf" srcId="{69F68ED2-4D84-4DD7-9E23-843FEABF880B}" destId="{2D669892-0981-456E-B6AB-4541102EC744}" srcOrd="0" destOrd="0" presId="urn:microsoft.com/office/officeart/2005/8/layout/lProcess3"/>
    <dgm:cxn modelId="{90FBC874-5B1D-4BB0-AF19-BF7874B27AB6}" type="presOf" srcId="{6139FDD9-7099-487E-9D24-29690DBCC5CB}" destId="{060C09CC-954F-4018-9FBE-A2FEB3BD5342}" srcOrd="0" destOrd="0" presId="urn:microsoft.com/office/officeart/2005/8/layout/lProcess3"/>
    <dgm:cxn modelId="{D0E0C8E1-CF8B-4D9C-9571-015ABC774506}" type="presParOf" srcId="{3617CBCB-2EE3-446F-A08F-768EE1EB6976}" destId="{A7850DAF-C2A9-4E02-ACFF-83F4B6310669}" srcOrd="0" destOrd="0" presId="urn:microsoft.com/office/officeart/2005/8/layout/lProcess3"/>
    <dgm:cxn modelId="{7CC8C64A-BFAB-40D6-9F5D-B4F708A652E8}" type="presParOf" srcId="{A7850DAF-C2A9-4E02-ACFF-83F4B6310669}" destId="{2D669892-0981-456E-B6AB-4541102EC744}" srcOrd="0" destOrd="0" presId="urn:microsoft.com/office/officeart/2005/8/layout/lProcess3"/>
    <dgm:cxn modelId="{7377C3EE-6D1D-4A53-9B2F-A4B6495FCD49}" type="presParOf" srcId="{A7850DAF-C2A9-4E02-ACFF-83F4B6310669}" destId="{62C5D9FC-7443-49D5-BD8A-129E1B43376B}" srcOrd="1" destOrd="0" presId="urn:microsoft.com/office/officeart/2005/8/layout/lProcess3"/>
    <dgm:cxn modelId="{D6FFE051-5BCF-4C5C-AD5C-C1644F12862F}" type="presParOf" srcId="{A7850DAF-C2A9-4E02-ACFF-83F4B6310669}" destId="{996E513E-AE68-40C2-901A-5020ADF088F7}" srcOrd="2" destOrd="0" presId="urn:microsoft.com/office/officeart/2005/8/layout/lProcess3"/>
    <dgm:cxn modelId="{502E51FB-7F98-4162-9487-2200E1D6DBDE}" type="presParOf" srcId="{A7850DAF-C2A9-4E02-ACFF-83F4B6310669}" destId="{1771F3BD-2F81-4E26-A501-CC045ED23A25}" srcOrd="3" destOrd="0" presId="urn:microsoft.com/office/officeart/2005/8/layout/lProcess3"/>
    <dgm:cxn modelId="{ECA4D763-D886-486A-9991-DDF5D09343A1}" type="presParOf" srcId="{A7850DAF-C2A9-4E02-ACFF-83F4B6310669}" destId="{060C09CC-954F-4018-9FBE-A2FEB3BD5342}" srcOrd="4" destOrd="0" presId="urn:microsoft.com/office/officeart/2005/8/layout/lProcess3"/>
    <dgm:cxn modelId="{1F0B47F5-94E3-4258-9894-D01226A8A10B}" type="presParOf" srcId="{A7850DAF-C2A9-4E02-ACFF-83F4B6310669}" destId="{F6A4C9B3-B130-4090-B585-A6AD781EB375}" srcOrd="5" destOrd="0" presId="urn:microsoft.com/office/officeart/2005/8/layout/lProcess3"/>
    <dgm:cxn modelId="{1BFAE154-65CA-4939-AB88-B34B52064030}" type="presParOf" srcId="{A7850DAF-C2A9-4E02-ACFF-83F4B6310669}" destId="{2420C310-DF19-4127-80BE-C6D455A07344}" srcOrd="6" destOrd="0" presId="urn:microsoft.com/office/officeart/2005/8/layout/lProcess3"/>
    <dgm:cxn modelId="{0BAB48DB-CFB9-4F36-9F9C-F92AB9615985}" type="presParOf" srcId="{A7850DAF-C2A9-4E02-ACFF-83F4B6310669}" destId="{145CF57C-654E-42AE-862A-1370F6089AAF}" srcOrd="7" destOrd="0" presId="urn:microsoft.com/office/officeart/2005/8/layout/lProcess3"/>
    <dgm:cxn modelId="{6ECD24E3-529A-4091-B8B3-27104E7B8B4E}" type="presParOf" srcId="{A7850DAF-C2A9-4E02-ACFF-83F4B6310669}" destId="{2DEA6827-7446-4598-998A-D4D4C4451FBF}" srcOrd="8" destOrd="0" presId="urn:microsoft.com/office/officeart/2005/8/layout/lProcess3"/>
    <dgm:cxn modelId="{7120035E-7F02-48BB-B57C-7E58ED83B166}" type="presParOf" srcId="{A7850DAF-C2A9-4E02-ACFF-83F4B6310669}" destId="{1A906E8D-5B5D-4470-A25F-8F5B03B2497F}" srcOrd="9" destOrd="0" presId="urn:microsoft.com/office/officeart/2005/8/layout/lProcess3"/>
    <dgm:cxn modelId="{894DB820-35EC-4681-8F2F-98FF661F5F64}" type="presParOf" srcId="{A7850DAF-C2A9-4E02-ACFF-83F4B6310669}" destId="{C74E901B-9776-4CB9-9AD1-5D1E6F436F22}" srcOrd="10" destOrd="0" presId="urn:microsoft.com/office/officeart/2005/8/layout/lProcess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274E73E-F886-4773-A39E-928D0AC0464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fa-IR"/>
        </a:p>
      </dgm:t>
    </dgm:pt>
    <dgm:pt modelId="{6139FDD9-7099-487E-9D24-29690DBCC5CB}">
      <dgm:prSet phldrT="[Text]" custT="1"/>
      <dgm:spPr/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چهارم</a:t>
          </a:r>
        </a:p>
      </dgm:t>
    </dgm:pt>
    <dgm:pt modelId="{11F9536C-5FE4-4C16-B26D-515FE57712A9}" type="parTrans" cxnId="{B968E257-B479-4C72-B3BF-25EE4541844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FFEC19E7-F067-4625-BE56-F4413FA44A49}" type="sibTrans" cxnId="{B968E257-B479-4C72-B3BF-25EE4541844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C2C31722-FC60-47CF-BE0E-83F418B7CBAE}">
      <dgm:prSet custT="1"/>
      <dgm:spPr/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سوم</a:t>
          </a:r>
        </a:p>
      </dgm:t>
    </dgm:pt>
    <dgm:pt modelId="{0BB452E7-79F4-42E2-88F3-6ED462B599D3}" type="parTrans" cxnId="{A778CA67-6D51-4A0F-9C64-EE49D803F96F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10626A50-5E5C-4F9B-AA40-C31DE8B8A1ED}" type="sibTrans" cxnId="{A778CA67-6D51-4A0F-9C64-EE49D803F96F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16B0C7C0-ECD5-44CF-85DB-F5DBC57BFD45}">
      <dgm:prSet custT="1"/>
      <dgm:spPr/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دوم</a:t>
          </a:r>
        </a:p>
      </dgm:t>
    </dgm:pt>
    <dgm:pt modelId="{6F20B20A-D8A6-4845-B16A-FC444BC242ED}" type="parTrans" cxnId="{872C0FD5-BFA3-4616-8FC4-DF10A990A601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26E58F4A-F05D-4AB9-83BC-C1131DB108C9}" type="sibTrans" cxnId="{872C0FD5-BFA3-4616-8FC4-DF10A990A601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2801B4A8-DC98-4A2C-BFC5-0BEF638BA575}">
      <dgm:prSet custT="1"/>
      <dgm:spPr/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اول</a:t>
          </a:r>
        </a:p>
      </dgm:t>
    </dgm:pt>
    <dgm:pt modelId="{A72A23D4-0CCE-4FB3-B32D-754AD00F6165}" type="parTrans" cxnId="{F5F33E36-7860-4CC3-BBA5-643F31B9F67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0593D08C-EBED-4542-9AD8-5E46B5EE40EC}" type="sibTrans" cxnId="{F5F33E36-7860-4CC3-BBA5-643F31B9F67D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0CB4CBD9-F0C7-46A8-9FC3-657D910FADF4}">
      <dgm:prSet phldrT="[Text]" custT="1"/>
      <dgm:spPr>
        <a:ln>
          <a:noFill/>
        </a:ln>
      </dgm:spPr>
      <dgm:t>
        <a:bodyPr/>
        <a:lstStyle/>
        <a:p>
          <a:pPr rtl="1"/>
          <a:r>
            <a:rPr lang="fa-IR" sz="2000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پنجم</a:t>
          </a:r>
        </a:p>
      </dgm:t>
    </dgm:pt>
    <dgm:pt modelId="{B0CD3C1A-786E-4E00-9335-453C8A2D0E57}" type="sibTrans" cxnId="{8E3AF59B-5EBB-487E-9DF2-1EA7536F938A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1159795B-D18E-4A64-A709-C82399C9693A}" type="parTrans" cxnId="{8E3AF59B-5EBB-487E-9DF2-1EA7536F938A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69F68ED2-4D84-4DD7-9E23-843FEABF880B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pPr rtl="1"/>
          <a:r>
            <a:rPr lang="fa-IR" sz="2000" dirty="0">
              <a:solidFill>
                <a:schemeClr val="bg1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ششم</a:t>
          </a:r>
        </a:p>
      </dgm:t>
    </dgm:pt>
    <dgm:pt modelId="{93B31D95-74EA-4004-9E71-9E3FE3143B61}" type="sibTrans" cxnId="{ECA889FC-0532-4B1E-8A8C-F70A73BEBF34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63567E25-070B-4887-8086-77BCA60FB540}" type="parTrans" cxnId="{ECA889FC-0532-4B1E-8A8C-F70A73BEBF34}">
      <dgm:prSet/>
      <dgm:spPr/>
      <dgm:t>
        <a:bodyPr/>
        <a:lstStyle/>
        <a:p>
          <a:pPr rtl="1"/>
          <a:endParaRPr lang="fa-IR" sz="2000">
            <a:solidFill>
              <a:schemeClr val="tx2"/>
            </a:solidFill>
            <a:latin typeface="Vazir" panose="020B0603030804020204" pitchFamily="34" charset="-78"/>
            <a:cs typeface="Vazir" panose="020B0603030804020204" pitchFamily="34" charset="-78"/>
          </a:endParaRPr>
        </a:p>
      </dgm:t>
    </dgm:pt>
    <dgm:pt modelId="{3617CBCB-2EE3-446F-A08F-768EE1EB6976}" type="pres">
      <dgm:prSet presAssocID="{7274E73E-F886-4773-A39E-928D0AC0464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7850DAF-C2A9-4E02-ACFF-83F4B6310669}" type="pres">
      <dgm:prSet presAssocID="{69F68ED2-4D84-4DD7-9E23-843FEABF880B}" presName="horFlow" presStyleCnt="0"/>
      <dgm:spPr/>
    </dgm:pt>
    <dgm:pt modelId="{2D669892-0981-456E-B6AB-4541102EC744}" type="pres">
      <dgm:prSet presAssocID="{69F68ED2-4D84-4DD7-9E23-843FEABF880B}" presName="bigChev" presStyleLbl="node1" presStyleIdx="0" presStyleCnt="1" custFlipHor="1" custScaleX="129106" custScaleY="106457"/>
      <dgm:spPr/>
      <dgm:t>
        <a:bodyPr/>
        <a:lstStyle/>
        <a:p>
          <a:endParaRPr lang="en-US"/>
        </a:p>
      </dgm:t>
    </dgm:pt>
    <dgm:pt modelId="{62C5D9FC-7443-49D5-BD8A-129E1B43376B}" type="pres">
      <dgm:prSet presAssocID="{1159795B-D18E-4A64-A709-C82399C9693A}" presName="parTrans" presStyleCnt="0"/>
      <dgm:spPr/>
    </dgm:pt>
    <dgm:pt modelId="{996E513E-AE68-40C2-901A-5020ADF088F7}" type="pres">
      <dgm:prSet presAssocID="{0CB4CBD9-F0C7-46A8-9FC3-657D910FADF4}" presName="node" presStyleLbl="alignAccFollowNode1" presStyleIdx="0" presStyleCnt="5" custFlipHor="1" custScaleX="155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71F3BD-2F81-4E26-A501-CC045ED23A25}" type="pres">
      <dgm:prSet presAssocID="{B0CD3C1A-786E-4E00-9335-453C8A2D0E57}" presName="sibTrans" presStyleCnt="0"/>
      <dgm:spPr/>
    </dgm:pt>
    <dgm:pt modelId="{060C09CC-954F-4018-9FBE-A2FEB3BD5342}" type="pres">
      <dgm:prSet presAssocID="{6139FDD9-7099-487E-9D24-29690DBCC5CB}" presName="node" presStyleLbl="alignAccFollowNode1" presStyleIdx="1" presStyleCnt="5" custFlipHor="1" custScaleX="155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A4C9B3-B130-4090-B585-A6AD781EB375}" type="pres">
      <dgm:prSet presAssocID="{FFEC19E7-F067-4625-BE56-F4413FA44A49}" presName="sibTrans" presStyleCnt="0"/>
      <dgm:spPr/>
    </dgm:pt>
    <dgm:pt modelId="{2420C310-DF19-4127-80BE-C6D455A07344}" type="pres">
      <dgm:prSet presAssocID="{C2C31722-FC60-47CF-BE0E-83F418B7CBAE}" presName="node" presStyleLbl="alignAccFollowNode1" presStyleIdx="2" presStyleCnt="5" custFlipHor="1" custScaleX="155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5CF57C-654E-42AE-862A-1370F6089AAF}" type="pres">
      <dgm:prSet presAssocID="{10626A50-5E5C-4F9B-AA40-C31DE8B8A1ED}" presName="sibTrans" presStyleCnt="0"/>
      <dgm:spPr/>
    </dgm:pt>
    <dgm:pt modelId="{2DEA6827-7446-4598-998A-D4D4C4451FBF}" type="pres">
      <dgm:prSet presAssocID="{16B0C7C0-ECD5-44CF-85DB-F5DBC57BFD45}" presName="node" presStyleLbl="alignAccFollowNode1" presStyleIdx="3" presStyleCnt="5" custFlipHor="1" custScaleX="155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906E8D-5B5D-4470-A25F-8F5B03B2497F}" type="pres">
      <dgm:prSet presAssocID="{26E58F4A-F05D-4AB9-83BC-C1131DB108C9}" presName="sibTrans" presStyleCnt="0"/>
      <dgm:spPr/>
    </dgm:pt>
    <dgm:pt modelId="{C74E901B-9776-4CB9-9AD1-5D1E6F436F22}" type="pres">
      <dgm:prSet presAssocID="{2801B4A8-DC98-4A2C-BFC5-0BEF638BA575}" presName="node" presStyleLbl="alignAccFollowNode1" presStyleIdx="4" presStyleCnt="5" custFlipHor="1" custScaleX="155549" custScaleY="995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0B7EB0-3744-483B-8A46-E4C7AEF95FDC}" type="presOf" srcId="{0CB4CBD9-F0C7-46A8-9FC3-657D910FADF4}" destId="{996E513E-AE68-40C2-901A-5020ADF088F7}" srcOrd="0" destOrd="0" presId="urn:microsoft.com/office/officeart/2005/8/layout/lProcess3"/>
    <dgm:cxn modelId="{E36D0B73-9D59-4D32-9918-F30B716A00B3}" type="presOf" srcId="{16B0C7C0-ECD5-44CF-85DB-F5DBC57BFD45}" destId="{2DEA6827-7446-4598-998A-D4D4C4451FBF}" srcOrd="0" destOrd="0" presId="urn:microsoft.com/office/officeart/2005/8/layout/lProcess3"/>
    <dgm:cxn modelId="{A778CA67-6D51-4A0F-9C64-EE49D803F96F}" srcId="{69F68ED2-4D84-4DD7-9E23-843FEABF880B}" destId="{C2C31722-FC60-47CF-BE0E-83F418B7CBAE}" srcOrd="2" destOrd="0" parTransId="{0BB452E7-79F4-42E2-88F3-6ED462B599D3}" sibTransId="{10626A50-5E5C-4F9B-AA40-C31DE8B8A1ED}"/>
    <dgm:cxn modelId="{583B98B0-C016-4BB8-838C-FFCD6CEA55EC}" type="presOf" srcId="{2801B4A8-DC98-4A2C-BFC5-0BEF638BA575}" destId="{C74E901B-9776-4CB9-9AD1-5D1E6F436F22}" srcOrd="0" destOrd="0" presId="urn:microsoft.com/office/officeart/2005/8/layout/lProcess3"/>
    <dgm:cxn modelId="{8E3AF59B-5EBB-487E-9DF2-1EA7536F938A}" srcId="{69F68ED2-4D84-4DD7-9E23-843FEABF880B}" destId="{0CB4CBD9-F0C7-46A8-9FC3-657D910FADF4}" srcOrd="0" destOrd="0" parTransId="{1159795B-D18E-4A64-A709-C82399C9693A}" sibTransId="{B0CD3C1A-786E-4E00-9335-453C8A2D0E57}"/>
    <dgm:cxn modelId="{ECA889FC-0532-4B1E-8A8C-F70A73BEBF34}" srcId="{7274E73E-F886-4773-A39E-928D0AC04642}" destId="{69F68ED2-4D84-4DD7-9E23-843FEABF880B}" srcOrd="0" destOrd="0" parTransId="{63567E25-070B-4887-8086-77BCA60FB540}" sibTransId="{93B31D95-74EA-4004-9E71-9E3FE3143B61}"/>
    <dgm:cxn modelId="{872C0FD5-BFA3-4616-8FC4-DF10A990A601}" srcId="{69F68ED2-4D84-4DD7-9E23-843FEABF880B}" destId="{16B0C7C0-ECD5-44CF-85DB-F5DBC57BFD45}" srcOrd="3" destOrd="0" parTransId="{6F20B20A-D8A6-4845-B16A-FC444BC242ED}" sibTransId="{26E58F4A-F05D-4AB9-83BC-C1131DB108C9}"/>
    <dgm:cxn modelId="{DF17467F-40A0-44BA-A856-3674EDB6E842}" type="presOf" srcId="{7274E73E-F886-4773-A39E-928D0AC04642}" destId="{3617CBCB-2EE3-446F-A08F-768EE1EB6976}" srcOrd="0" destOrd="0" presId="urn:microsoft.com/office/officeart/2005/8/layout/lProcess3"/>
    <dgm:cxn modelId="{F5F33E36-7860-4CC3-BBA5-643F31B9F67D}" srcId="{69F68ED2-4D84-4DD7-9E23-843FEABF880B}" destId="{2801B4A8-DC98-4A2C-BFC5-0BEF638BA575}" srcOrd="4" destOrd="0" parTransId="{A72A23D4-0CCE-4FB3-B32D-754AD00F6165}" sibTransId="{0593D08C-EBED-4542-9AD8-5E46B5EE40EC}"/>
    <dgm:cxn modelId="{595F9307-4E7C-41BA-9B22-664C4FA29E22}" type="presOf" srcId="{C2C31722-FC60-47CF-BE0E-83F418B7CBAE}" destId="{2420C310-DF19-4127-80BE-C6D455A07344}" srcOrd="0" destOrd="0" presId="urn:microsoft.com/office/officeart/2005/8/layout/lProcess3"/>
    <dgm:cxn modelId="{B968E257-B479-4C72-B3BF-25EE4541844D}" srcId="{69F68ED2-4D84-4DD7-9E23-843FEABF880B}" destId="{6139FDD9-7099-487E-9D24-29690DBCC5CB}" srcOrd="1" destOrd="0" parTransId="{11F9536C-5FE4-4C16-B26D-515FE57712A9}" sibTransId="{FFEC19E7-F067-4625-BE56-F4413FA44A49}"/>
    <dgm:cxn modelId="{8F8C9390-FD2A-4A5D-BD32-64D4CD94D8C2}" type="presOf" srcId="{69F68ED2-4D84-4DD7-9E23-843FEABF880B}" destId="{2D669892-0981-456E-B6AB-4541102EC744}" srcOrd="0" destOrd="0" presId="urn:microsoft.com/office/officeart/2005/8/layout/lProcess3"/>
    <dgm:cxn modelId="{90FBC874-5B1D-4BB0-AF19-BF7874B27AB6}" type="presOf" srcId="{6139FDD9-7099-487E-9D24-29690DBCC5CB}" destId="{060C09CC-954F-4018-9FBE-A2FEB3BD5342}" srcOrd="0" destOrd="0" presId="urn:microsoft.com/office/officeart/2005/8/layout/lProcess3"/>
    <dgm:cxn modelId="{D0E0C8E1-CF8B-4D9C-9571-015ABC774506}" type="presParOf" srcId="{3617CBCB-2EE3-446F-A08F-768EE1EB6976}" destId="{A7850DAF-C2A9-4E02-ACFF-83F4B6310669}" srcOrd="0" destOrd="0" presId="urn:microsoft.com/office/officeart/2005/8/layout/lProcess3"/>
    <dgm:cxn modelId="{7CC8C64A-BFAB-40D6-9F5D-B4F708A652E8}" type="presParOf" srcId="{A7850DAF-C2A9-4E02-ACFF-83F4B6310669}" destId="{2D669892-0981-456E-B6AB-4541102EC744}" srcOrd="0" destOrd="0" presId="urn:microsoft.com/office/officeart/2005/8/layout/lProcess3"/>
    <dgm:cxn modelId="{7377C3EE-6D1D-4A53-9B2F-A4B6495FCD49}" type="presParOf" srcId="{A7850DAF-C2A9-4E02-ACFF-83F4B6310669}" destId="{62C5D9FC-7443-49D5-BD8A-129E1B43376B}" srcOrd="1" destOrd="0" presId="urn:microsoft.com/office/officeart/2005/8/layout/lProcess3"/>
    <dgm:cxn modelId="{D6FFE051-5BCF-4C5C-AD5C-C1644F12862F}" type="presParOf" srcId="{A7850DAF-C2A9-4E02-ACFF-83F4B6310669}" destId="{996E513E-AE68-40C2-901A-5020ADF088F7}" srcOrd="2" destOrd="0" presId="urn:microsoft.com/office/officeart/2005/8/layout/lProcess3"/>
    <dgm:cxn modelId="{502E51FB-7F98-4162-9487-2200E1D6DBDE}" type="presParOf" srcId="{A7850DAF-C2A9-4E02-ACFF-83F4B6310669}" destId="{1771F3BD-2F81-4E26-A501-CC045ED23A25}" srcOrd="3" destOrd="0" presId="urn:microsoft.com/office/officeart/2005/8/layout/lProcess3"/>
    <dgm:cxn modelId="{ECA4D763-D886-486A-9991-DDF5D09343A1}" type="presParOf" srcId="{A7850DAF-C2A9-4E02-ACFF-83F4B6310669}" destId="{060C09CC-954F-4018-9FBE-A2FEB3BD5342}" srcOrd="4" destOrd="0" presId="urn:microsoft.com/office/officeart/2005/8/layout/lProcess3"/>
    <dgm:cxn modelId="{1F0B47F5-94E3-4258-9894-D01226A8A10B}" type="presParOf" srcId="{A7850DAF-C2A9-4E02-ACFF-83F4B6310669}" destId="{F6A4C9B3-B130-4090-B585-A6AD781EB375}" srcOrd="5" destOrd="0" presId="urn:microsoft.com/office/officeart/2005/8/layout/lProcess3"/>
    <dgm:cxn modelId="{1BFAE154-65CA-4939-AB88-B34B52064030}" type="presParOf" srcId="{A7850DAF-C2A9-4E02-ACFF-83F4B6310669}" destId="{2420C310-DF19-4127-80BE-C6D455A07344}" srcOrd="6" destOrd="0" presId="urn:microsoft.com/office/officeart/2005/8/layout/lProcess3"/>
    <dgm:cxn modelId="{0BAB48DB-CFB9-4F36-9F9C-F92AB9615985}" type="presParOf" srcId="{A7850DAF-C2A9-4E02-ACFF-83F4B6310669}" destId="{145CF57C-654E-42AE-862A-1370F6089AAF}" srcOrd="7" destOrd="0" presId="urn:microsoft.com/office/officeart/2005/8/layout/lProcess3"/>
    <dgm:cxn modelId="{6ECD24E3-529A-4091-B8B3-27104E7B8B4E}" type="presParOf" srcId="{A7850DAF-C2A9-4E02-ACFF-83F4B6310669}" destId="{2DEA6827-7446-4598-998A-D4D4C4451FBF}" srcOrd="8" destOrd="0" presId="urn:microsoft.com/office/officeart/2005/8/layout/lProcess3"/>
    <dgm:cxn modelId="{7120035E-7F02-48BB-B57C-7E58ED83B166}" type="presParOf" srcId="{A7850DAF-C2A9-4E02-ACFF-83F4B6310669}" destId="{1A906E8D-5B5D-4470-A25F-8F5B03B2497F}" srcOrd="9" destOrd="0" presId="urn:microsoft.com/office/officeart/2005/8/layout/lProcess3"/>
    <dgm:cxn modelId="{894DB820-35EC-4681-8F2F-98FF661F5F64}" type="presParOf" srcId="{A7850DAF-C2A9-4E02-ACFF-83F4B6310669}" destId="{C74E901B-9776-4CB9-9AD1-5D1E6F436F22}" srcOrd="10" destOrd="0" presId="urn:microsoft.com/office/officeart/2005/8/layout/lProcess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69892-0981-456E-B6AB-4541102EC744}">
      <dsp:nvSpPr>
        <dsp:cNvPr id="0" name=""/>
        <dsp:cNvSpPr/>
      </dsp:nvSpPr>
      <dsp:spPr>
        <a:xfrm flipH="1">
          <a:off x="7834" y="479759"/>
          <a:ext cx="2176205" cy="1051434"/>
        </a:xfrm>
        <a:prstGeom prst="chevron">
          <a:avLst/>
        </a:prstGeom>
        <a:solidFill>
          <a:srgbClr val="26C8A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l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9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ششم</a:t>
          </a:r>
        </a:p>
      </dsp:txBody>
      <dsp:txXfrm>
        <a:off x="533551" y="479759"/>
        <a:ext cx="1124771" cy="1051434"/>
      </dsp:txXfrm>
    </dsp:sp>
    <dsp:sp modelId="{996E513E-AE68-40C2-901A-5020ADF088F7}">
      <dsp:nvSpPr>
        <dsp:cNvPr id="0" name=""/>
        <dsp:cNvSpPr/>
      </dsp:nvSpPr>
      <dsp:spPr>
        <a:xfrm flipH="1">
          <a:off x="1761295" y="479757"/>
          <a:ext cx="2176199" cy="1051437"/>
        </a:xfrm>
        <a:prstGeom prst="chevron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l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900" kern="1200" dirty="0">
              <a:solidFill>
                <a:schemeClr val="bg1"/>
              </a:solidFill>
              <a:latin typeface="Vazir Light FD" pitchFamily="2" charset="-78"/>
              <a:cs typeface="Vazir Light FD" pitchFamily="2" charset="-78"/>
            </a:rPr>
            <a:t>فصل پنجم</a:t>
          </a:r>
        </a:p>
      </dsp:txBody>
      <dsp:txXfrm>
        <a:off x="2287013" y="479757"/>
        <a:ext cx="1124762" cy="1051437"/>
      </dsp:txXfrm>
    </dsp:sp>
    <dsp:sp modelId="{060C09CC-954F-4018-9FBE-A2FEB3BD5342}">
      <dsp:nvSpPr>
        <dsp:cNvPr id="0" name=""/>
        <dsp:cNvSpPr/>
      </dsp:nvSpPr>
      <dsp:spPr>
        <a:xfrm flipH="1">
          <a:off x="3534793" y="479757"/>
          <a:ext cx="2176199" cy="1051437"/>
        </a:xfrm>
        <a:prstGeom prst="chevron">
          <a:avLst/>
        </a:prstGeom>
        <a:solidFill>
          <a:srgbClr val="26C8A1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l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9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چهارم</a:t>
          </a:r>
        </a:p>
      </dsp:txBody>
      <dsp:txXfrm>
        <a:off x="4060511" y="479757"/>
        <a:ext cx="1124762" cy="1051437"/>
      </dsp:txXfrm>
    </dsp:sp>
    <dsp:sp modelId="{2420C310-DF19-4127-80BE-C6D455A07344}">
      <dsp:nvSpPr>
        <dsp:cNvPr id="0" name=""/>
        <dsp:cNvSpPr/>
      </dsp:nvSpPr>
      <dsp:spPr>
        <a:xfrm flipH="1">
          <a:off x="5330383" y="479757"/>
          <a:ext cx="2176199" cy="1051437"/>
        </a:xfrm>
        <a:prstGeom prst="chevron">
          <a:avLst/>
        </a:prstGeom>
        <a:solidFill>
          <a:schemeClr val="accent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l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900" kern="1200" dirty="0">
              <a:solidFill>
                <a:schemeClr val="bg1"/>
              </a:solidFill>
              <a:latin typeface="Vazir Light FD" pitchFamily="2" charset="-78"/>
              <a:cs typeface="Vazir Light FD" pitchFamily="2" charset="-78"/>
            </a:rPr>
            <a:t>فصل سوم</a:t>
          </a:r>
        </a:p>
      </dsp:txBody>
      <dsp:txXfrm>
        <a:off x="5856101" y="479757"/>
        <a:ext cx="1124762" cy="1051437"/>
      </dsp:txXfrm>
    </dsp:sp>
    <dsp:sp modelId="{2DEA6827-7446-4598-998A-D4D4C4451FBF}">
      <dsp:nvSpPr>
        <dsp:cNvPr id="0" name=""/>
        <dsp:cNvSpPr/>
      </dsp:nvSpPr>
      <dsp:spPr>
        <a:xfrm flipH="1">
          <a:off x="7107085" y="479757"/>
          <a:ext cx="2176199" cy="1051437"/>
        </a:xfrm>
        <a:prstGeom prst="chevron">
          <a:avLst/>
        </a:prstGeom>
        <a:solidFill>
          <a:srgbClr val="26C8A1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l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9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دوم</a:t>
          </a:r>
        </a:p>
      </dsp:txBody>
      <dsp:txXfrm>
        <a:off x="7632803" y="479757"/>
        <a:ext cx="1124762" cy="1051437"/>
      </dsp:txXfrm>
    </dsp:sp>
    <dsp:sp modelId="{C74E901B-9776-4CB9-9AD1-5D1E6F436F22}">
      <dsp:nvSpPr>
        <dsp:cNvPr id="0" name=""/>
        <dsp:cNvSpPr/>
      </dsp:nvSpPr>
      <dsp:spPr>
        <a:xfrm flipH="1">
          <a:off x="8851973" y="479757"/>
          <a:ext cx="2176199" cy="1051437"/>
        </a:xfrm>
        <a:prstGeom prst="chevron">
          <a:avLst/>
        </a:prstGeom>
        <a:solidFill>
          <a:schemeClr val="accent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l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900" kern="1200" dirty="0">
              <a:solidFill>
                <a:schemeClr val="bg1"/>
              </a:solidFill>
              <a:latin typeface="Vazir Light FD" pitchFamily="2" charset="-78"/>
              <a:cs typeface="Vazir Light FD" pitchFamily="2" charset="-78"/>
            </a:rPr>
            <a:t>فصل اول</a:t>
          </a:r>
        </a:p>
      </dsp:txBody>
      <dsp:txXfrm>
        <a:off x="9377691" y="479757"/>
        <a:ext cx="1124762" cy="1051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69892-0981-456E-B6AB-4541102EC744}">
      <dsp:nvSpPr>
        <dsp:cNvPr id="0" name=""/>
        <dsp:cNvSpPr/>
      </dsp:nvSpPr>
      <dsp:spPr>
        <a:xfrm flipH="1">
          <a:off x="6813" y="69794"/>
          <a:ext cx="1892574" cy="484634"/>
        </a:xfrm>
        <a:prstGeom prst="chevron">
          <a:avLst/>
        </a:prstGeom>
        <a:solidFill>
          <a:srgbClr val="D1D2D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ششم</a:t>
          </a:r>
        </a:p>
      </dsp:txBody>
      <dsp:txXfrm>
        <a:off x="249130" y="69794"/>
        <a:ext cx="1407940" cy="484634"/>
      </dsp:txXfrm>
    </dsp:sp>
    <dsp:sp modelId="{996E513E-AE68-40C2-901A-5020ADF088F7}">
      <dsp:nvSpPr>
        <dsp:cNvPr id="0" name=""/>
        <dsp:cNvSpPr/>
      </dsp:nvSpPr>
      <dsp:spPr>
        <a:xfrm flipH="1">
          <a:off x="1708819" y="68770"/>
          <a:ext cx="1892569" cy="48668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پنجم</a:t>
          </a:r>
        </a:p>
      </dsp:txBody>
      <dsp:txXfrm>
        <a:off x="1952159" y="68770"/>
        <a:ext cx="1405888" cy="486681"/>
      </dsp:txXfrm>
    </dsp:sp>
    <dsp:sp modelId="{060C09CC-954F-4018-9FBE-A2FEB3BD5342}">
      <dsp:nvSpPr>
        <dsp:cNvPr id="0" name=""/>
        <dsp:cNvSpPr/>
      </dsp:nvSpPr>
      <dsp:spPr>
        <a:xfrm flipH="1">
          <a:off x="3431051" y="68770"/>
          <a:ext cx="1892569" cy="48668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چهارم</a:t>
          </a:r>
        </a:p>
      </dsp:txBody>
      <dsp:txXfrm>
        <a:off x="3674391" y="68770"/>
        <a:ext cx="1405888" cy="486681"/>
      </dsp:txXfrm>
    </dsp:sp>
    <dsp:sp modelId="{2420C310-DF19-4127-80BE-C6D455A07344}">
      <dsp:nvSpPr>
        <dsp:cNvPr id="0" name=""/>
        <dsp:cNvSpPr/>
      </dsp:nvSpPr>
      <dsp:spPr>
        <a:xfrm flipH="1">
          <a:off x="5153282" y="68770"/>
          <a:ext cx="1892569" cy="48668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سوم</a:t>
          </a:r>
        </a:p>
      </dsp:txBody>
      <dsp:txXfrm>
        <a:off x="5396622" y="68770"/>
        <a:ext cx="1405888" cy="486681"/>
      </dsp:txXfrm>
    </dsp:sp>
    <dsp:sp modelId="{2DEA6827-7446-4598-998A-D4D4C4451FBF}">
      <dsp:nvSpPr>
        <dsp:cNvPr id="0" name=""/>
        <dsp:cNvSpPr/>
      </dsp:nvSpPr>
      <dsp:spPr>
        <a:xfrm flipH="1">
          <a:off x="6875513" y="68770"/>
          <a:ext cx="1892569" cy="48668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دوم</a:t>
          </a:r>
        </a:p>
      </dsp:txBody>
      <dsp:txXfrm>
        <a:off x="7118853" y="68770"/>
        <a:ext cx="1405888" cy="486681"/>
      </dsp:txXfrm>
    </dsp:sp>
    <dsp:sp modelId="{C74E901B-9776-4CB9-9AD1-5D1E6F436F22}">
      <dsp:nvSpPr>
        <dsp:cNvPr id="0" name=""/>
        <dsp:cNvSpPr/>
      </dsp:nvSpPr>
      <dsp:spPr>
        <a:xfrm flipH="1">
          <a:off x="8597744" y="0"/>
          <a:ext cx="1892569" cy="624222"/>
        </a:xfrm>
        <a:prstGeom prst="chevron">
          <a:avLst/>
        </a:prstGeom>
        <a:solidFill>
          <a:schemeClr val="accent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bg1"/>
              </a:solidFill>
              <a:latin typeface="Vazir Light FD" pitchFamily="2" charset="-78"/>
              <a:cs typeface="Vazir Light FD" pitchFamily="2" charset="-78"/>
            </a:rPr>
            <a:t>فصل اول</a:t>
          </a:r>
        </a:p>
      </dsp:txBody>
      <dsp:txXfrm>
        <a:off x="8909855" y="0"/>
        <a:ext cx="1268347" cy="6242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69892-0981-456E-B6AB-4541102EC744}">
      <dsp:nvSpPr>
        <dsp:cNvPr id="0" name=""/>
        <dsp:cNvSpPr/>
      </dsp:nvSpPr>
      <dsp:spPr>
        <a:xfrm flipH="1">
          <a:off x="6813" y="69794"/>
          <a:ext cx="1892574" cy="484634"/>
        </a:xfrm>
        <a:prstGeom prst="chevron">
          <a:avLst/>
        </a:prstGeom>
        <a:solidFill>
          <a:srgbClr val="D1D2D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ششم</a:t>
          </a:r>
        </a:p>
      </dsp:txBody>
      <dsp:txXfrm>
        <a:off x="249130" y="69794"/>
        <a:ext cx="1407940" cy="484634"/>
      </dsp:txXfrm>
    </dsp:sp>
    <dsp:sp modelId="{996E513E-AE68-40C2-901A-5020ADF088F7}">
      <dsp:nvSpPr>
        <dsp:cNvPr id="0" name=""/>
        <dsp:cNvSpPr/>
      </dsp:nvSpPr>
      <dsp:spPr>
        <a:xfrm flipH="1">
          <a:off x="1708819" y="68770"/>
          <a:ext cx="1892569" cy="48668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پنجم</a:t>
          </a:r>
        </a:p>
      </dsp:txBody>
      <dsp:txXfrm>
        <a:off x="1952159" y="68770"/>
        <a:ext cx="1405888" cy="486681"/>
      </dsp:txXfrm>
    </dsp:sp>
    <dsp:sp modelId="{060C09CC-954F-4018-9FBE-A2FEB3BD5342}">
      <dsp:nvSpPr>
        <dsp:cNvPr id="0" name=""/>
        <dsp:cNvSpPr/>
      </dsp:nvSpPr>
      <dsp:spPr>
        <a:xfrm flipH="1">
          <a:off x="3431051" y="68770"/>
          <a:ext cx="1892569" cy="48668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چهارم</a:t>
          </a:r>
        </a:p>
      </dsp:txBody>
      <dsp:txXfrm>
        <a:off x="3674391" y="68770"/>
        <a:ext cx="1405888" cy="486681"/>
      </dsp:txXfrm>
    </dsp:sp>
    <dsp:sp modelId="{2420C310-DF19-4127-80BE-C6D455A07344}">
      <dsp:nvSpPr>
        <dsp:cNvPr id="0" name=""/>
        <dsp:cNvSpPr/>
      </dsp:nvSpPr>
      <dsp:spPr>
        <a:xfrm flipH="1">
          <a:off x="5153282" y="68770"/>
          <a:ext cx="1892569" cy="48668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سوم</a:t>
          </a:r>
        </a:p>
      </dsp:txBody>
      <dsp:txXfrm>
        <a:off x="5396622" y="68770"/>
        <a:ext cx="1405888" cy="486681"/>
      </dsp:txXfrm>
    </dsp:sp>
    <dsp:sp modelId="{2DEA6827-7446-4598-998A-D4D4C4451FBF}">
      <dsp:nvSpPr>
        <dsp:cNvPr id="0" name=""/>
        <dsp:cNvSpPr/>
      </dsp:nvSpPr>
      <dsp:spPr>
        <a:xfrm flipH="1">
          <a:off x="6875513" y="0"/>
          <a:ext cx="1892569" cy="624222"/>
        </a:xfrm>
        <a:prstGeom prst="chevron">
          <a:avLst/>
        </a:prstGeom>
        <a:solidFill>
          <a:schemeClr val="accent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chemeClr val="bg1"/>
              </a:solidFill>
              <a:latin typeface="Vazir Light FD" pitchFamily="2" charset="-78"/>
              <a:cs typeface="Vazir Light FD" pitchFamily="2" charset="-78"/>
            </a:rPr>
            <a:t>فصل </a:t>
          </a:r>
          <a:r>
            <a:rPr lang="fa-IR" sz="2000" kern="1200" dirty="0">
              <a:solidFill>
                <a:schemeClr val="bg1"/>
              </a:solidFill>
              <a:latin typeface="Vazir Light FD" pitchFamily="2" charset="-78"/>
              <a:cs typeface="Vazir Light FD" pitchFamily="2" charset="-78"/>
            </a:rPr>
            <a:t>دوم</a:t>
          </a:r>
        </a:p>
      </dsp:txBody>
      <dsp:txXfrm>
        <a:off x="7187624" y="0"/>
        <a:ext cx="1268347" cy="624222"/>
      </dsp:txXfrm>
    </dsp:sp>
    <dsp:sp modelId="{C74E901B-9776-4CB9-9AD1-5D1E6F436F22}">
      <dsp:nvSpPr>
        <dsp:cNvPr id="0" name=""/>
        <dsp:cNvSpPr/>
      </dsp:nvSpPr>
      <dsp:spPr>
        <a:xfrm flipH="1">
          <a:off x="8597744" y="69795"/>
          <a:ext cx="1892569" cy="48463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اول</a:t>
          </a:r>
        </a:p>
      </dsp:txBody>
      <dsp:txXfrm>
        <a:off x="8840060" y="69795"/>
        <a:ext cx="1407937" cy="4846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69892-0981-456E-B6AB-4541102EC744}">
      <dsp:nvSpPr>
        <dsp:cNvPr id="0" name=""/>
        <dsp:cNvSpPr/>
      </dsp:nvSpPr>
      <dsp:spPr>
        <a:xfrm flipH="1">
          <a:off x="6813" y="69794"/>
          <a:ext cx="1892574" cy="484634"/>
        </a:xfrm>
        <a:prstGeom prst="chevron">
          <a:avLst/>
        </a:prstGeom>
        <a:solidFill>
          <a:srgbClr val="D1D2D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ششم</a:t>
          </a:r>
        </a:p>
      </dsp:txBody>
      <dsp:txXfrm>
        <a:off x="249130" y="69794"/>
        <a:ext cx="1407940" cy="484634"/>
      </dsp:txXfrm>
    </dsp:sp>
    <dsp:sp modelId="{996E513E-AE68-40C2-901A-5020ADF088F7}">
      <dsp:nvSpPr>
        <dsp:cNvPr id="0" name=""/>
        <dsp:cNvSpPr/>
      </dsp:nvSpPr>
      <dsp:spPr>
        <a:xfrm flipH="1">
          <a:off x="1708819" y="68770"/>
          <a:ext cx="1892569" cy="48668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پنجم</a:t>
          </a:r>
        </a:p>
      </dsp:txBody>
      <dsp:txXfrm>
        <a:off x="1952159" y="68770"/>
        <a:ext cx="1405888" cy="486681"/>
      </dsp:txXfrm>
    </dsp:sp>
    <dsp:sp modelId="{060C09CC-954F-4018-9FBE-A2FEB3BD5342}">
      <dsp:nvSpPr>
        <dsp:cNvPr id="0" name=""/>
        <dsp:cNvSpPr/>
      </dsp:nvSpPr>
      <dsp:spPr>
        <a:xfrm flipH="1">
          <a:off x="3431051" y="68770"/>
          <a:ext cx="1892569" cy="48668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چهارم</a:t>
          </a:r>
        </a:p>
      </dsp:txBody>
      <dsp:txXfrm>
        <a:off x="3674391" y="68770"/>
        <a:ext cx="1405888" cy="486681"/>
      </dsp:txXfrm>
    </dsp:sp>
    <dsp:sp modelId="{2420C310-DF19-4127-80BE-C6D455A07344}">
      <dsp:nvSpPr>
        <dsp:cNvPr id="0" name=""/>
        <dsp:cNvSpPr/>
      </dsp:nvSpPr>
      <dsp:spPr>
        <a:xfrm flipH="1">
          <a:off x="5153282" y="0"/>
          <a:ext cx="1892569" cy="624222"/>
        </a:xfrm>
        <a:prstGeom prst="chevron">
          <a:avLst/>
        </a:prstGeom>
        <a:solidFill>
          <a:schemeClr val="accent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bg1"/>
              </a:solidFill>
              <a:latin typeface="Vazir Light FD" pitchFamily="2" charset="-78"/>
              <a:cs typeface="Vazir Light FD" pitchFamily="2" charset="-78"/>
            </a:rPr>
            <a:t>فصل سوم</a:t>
          </a:r>
        </a:p>
      </dsp:txBody>
      <dsp:txXfrm>
        <a:off x="5465393" y="0"/>
        <a:ext cx="1268347" cy="624222"/>
      </dsp:txXfrm>
    </dsp:sp>
    <dsp:sp modelId="{2DEA6827-7446-4598-998A-D4D4C4451FBF}">
      <dsp:nvSpPr>
        <dsp:cNvPr id="0" name=""/>
        <dsp:cNvSpPr/>
      </dsp:nvSpPr>
      <dsp:spPr>
        <a:xfrm flipH="1">
          <a:off x="6875513" y="68770"/>
          <a:ext cx="1892569" cy="48668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</a:t>
          </a:r>
          <a:r>
            <a:rPr lang="fa-IR" sz="2000" kern="1200" dirty="0" smtClean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دوم</a:t>
          </a:r>
          <a:endParaRPr lang="fa-IR" sz="2000" kern="1200" dirty="0">
            <a:solidFill>
              <a:schemeClr val="tx2"/>
            </a:solidFill>
            <a:latin typeface="Vazir Light FD" pitchFamily="2" charset="-78"/>
            <a:cs typeface="Vazir Light FD" pitchFamily="2" charset="-78"/>
          </a:endParaRPr>
        </a:p>
      </dsp:txBody>
      <dsp:txXfrm>
        <a:off x="7118853" y="68770"/>
        <a:ext cx="1405888" cy="486681"/>
      </dsp:txXfrm>
    </dsp:sp>
    <dsp:sp modelId="{C74E901B-9776-4CB9-9AD1-5D1E6F436F22}">
      <dsp:nvSpPr>
        <dsp:cNvPr id="0" name=""/>
        <dsp:cNvSpPr/>
      </dsp:nvSpPr>
      <dsp:spPr>
        <a:xfrm flipH="1">
          <a:off x="8597744" y="69795"/>
          <a:ext cx="1892569" cy="48463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اول</a:t>
          </a:r>
        </a:p>
      </dsp:txBody>
      <dsp:txXfrm>
        <a:off x="8840060" y="69795"/>
        <a:ext cx="1407937" cy="4846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69892-0981-456E-B6AB-4541102EC744}">
      <dsp:nvSpPr>
        <dsp:cNvPr id="0" name=""/>
        <dsp:cNvSpPr/>
      </dsp:nvSpPr>
      <dsp:spPr>
        <a:xfrm flipH="1">
          <a:off x="6813" y="69794"/>
          <a:ext cx="1892574" cy="484634"/>
        </a:xfrm>
        <a:prstGeom prst="chevron">
          <a:avLst/>
        </a:prstGeom>
        <a:solidFill>
          <a:srgbClr val="D1D2D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ششم</a:t>
          </a:r>
        </a:p>
      </dsp:txBody>
      <dsp:txXfrm>
        <a:off x="249130" y="69794"/>
        <a:ext cx="1407940" cy="484634"/>
      </dsp:txXfrm>
    </dsp:sp>
    <dsp:sp modelId="{996E513E-AE68-40C2-901A-5020ADF088F7}">
      <dsp:nvSpPr>
        <dsp:cNvPr id="0" name=""/>
        <dsp:cNvSpPr/>
      </dsp:nvSpPr>
      <dsp:spPr>
        <a:xfrm flipH="1">
          <a:off x="1708819" y="68770"/>
          <a:ext cx="1892569" cy="48668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پنجم</a:t>
          </a:r>
        </a:p>
      </dsp:txBody>
      <dsp:txXfrm>
        <a:off x="1952159" y="68770"/>
        <a:ext cx="1405888" cy="486681"/>
      </dsp:txXfrm>
    </dsp:sp>
    <dsp:sp modelId="{060C09CC-954F-4018-9FBE-A2FEB3BD5342}">
      <dsp:nvSpPr>
        <dsp:cNvPr id="0" name=""/>
        <dsp:cNvSpPr/>
      </dsp:nvSpPr>
      <dsp:spPr>
        <a:xfrm flipH="1">
          <a:off x="3431051" y="0"/>
          <a:ext cx="1892569" cy="624222"/>
        </a:xfrm>
        <a:prstGeom prst="chevron">
          <a:avLst/>
        </a:prstGeom>
        <a:solidFill>
          <a:schemeClr val="accent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bg1"/>
              </a:solidFill>
              <a:latin typeface="Vazir Light FD" pitchFamily="2" charset="-78"/>
              <a:cs typeface="Vazir Light FD" pitchFamily="2" charset="-78"/>
            </a:rPr>
            <a:t>فصل چهارم</a:t>
          </a:r>
        </a:p>
      </dsp:txBody>
      <dsp:txXfrm>
        <a:off x="3743162" y="0"/>
        <a:ext cx="1268347" cy="624222"/>
      </dsp:txXfrm>
    </dsp:sp>
    <dsp:sp modelId="{2420C310-DF19-4127-80BE-C6D455A07344}">
      <dsp:nvSpPr>
        <dsp:cNvPr id="0" name=""/>
        <dsp:cNvSpPr/>
      </dsp:nvSpPr>
      <dsp:spPr>
        <a:xfrm flipH="1">
          <a:off x="5153282" y="68770"/>
          <a:ext cx="1892569" cy="48668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سوم</a:t>
          </a:r>
        </a:p>
      </dsp:txBody>
      <dsp:txXfrm>
        <a:off x="5396622" y="68770"/>
        <a:ext cx="1405888" cy="486681"/>
      </dsp:txXfrm>
    </dsp:sp>
    <dsp:sp modelId="{2DEA6827-7446-4598-998A-D4D4C4451FBF}">
      <dsp:nvSpPr>
        <dsp:cNvPr id="0" name=""/>
        <dsp:cNvSpPr/>
      </dsp:nvSpPr>
      <dsp:spPr>
        <a:xfrm flipH="1">
          <a:off x="6875513" y="68770"/>
          <a:ext cx="1892569" cy="48668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دوم</a:t>
          </a:r>
        </a:p>
      </dsp:txBody>
      <dsp:txXfrm>
        <a:off x="7118853" y="68770"/>
        <a:ext cx="1405888" cy="486681"/>
      </dsp:txXfrm>
    </dsp:sp>
    <dsp:sp modelId="{C74E901B-9776-4CB9-9AD1-5D1E6F436F22}">
      <dsp:nvSpPr>
        <dsp:cNvPr id="0" name=""/>
        <dsp:cNvSpPr/>
      </dsp:nvSpPr>
      <dsp:spPr>
        <a:xfrm flipH="1">
          <a:off x="8597744" y="69795"/>
          <a:ext cx="1892569" cy="48463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 Light FD" pitchFamily="2" charset="-78"/>
              <a:cs typeface="Vazir Light FD" pitchFamily="2" charset="-78"/>
            </a:rPr>
            <a:t>فصل اول</a:t>
          </a:r>
        </a:p>
      </dsp:txBody>
      <dsp:txXfrm>
        <a:off x="8840060" y="69795"/>
        <a:ext cx="1407937" cy="4846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69892-0981-456E-B6AB-4541102EC744}">
      <dsp:nvSpPr>
        <dsp:cNvPr id="0" name=""/>
        <dsp:cNvSpPr/>
      </dsp:nvSpPr>
      <dsp:spPr>
        <a:xfrm flipH="1">
          <a:off x="6813" y="69794"/>
          <a:ext cx="1892574" cy="484634"/>
        </a:xfrm>
        <a:prstGeom prst="chevron">
          <a:avLst/>
        </a:prstGeom>
        <a:solidFill>
          <a:srgbClr val="D1D2D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ششم</a:t>
          </a:r>
        </a:p>
      </dsp:txBody>
      <dsp:txXfrm>
        <a:off x="249130" y="69794"/>
        <a:ext cx="1407940" cy="484634"/>
      </dsp:txXfrm>
    </dsp:sp>
    <dsp:sp modelId="{996E513E-AE68-40C2-901A-5020ADF088F7}">
      <dsp:nvSpPr>
        <dsp:cNvPr id="0" name=""/>
        <dsp:cNvSpPr/>
      </dsp:nvSpPr>
      <dsp:spPr>
        <a:xfrm flipH="1">
          <a:off x="1708819" y="0"/>
          <a:ext cx="1892569" cy="624222"/>
        </a:xfrm>
        <a:prstGeom prst="chevron">
          <a:avLst/>
        </a:prstGeom>
        <a:solidFill>
          <a:schemeClr val="accent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bg1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پنجم</a:t>
          </a:r>
        </a:p>
      </dsp:txBody>
      <dsp:txXfrm>
        <a:off x="2020930" y="0"/>
        <a:ext cx="1268347" cy="624222"/>
      </dsp:txXfrm>
    </dsp:sp>
    <dsp:sp modelId="{060C09CC-954F-4018-9FBE-A2FEB3BD5342}">
      <dsp:nvSpPr>
        <dsp:cNvPr id="0" name=""/>
        <dsp:cNvSpPr/>
      </dsp:nvSpPr>
      <dsp:spPr>
        <a:xfrm flipH="1">
          <a:off x="3431051" y="68770"/>
          <a:ext cx="1892569" cy="48668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چهارم</a:t>
          </a:r>
        </a:p>
      </dsp:txBody>
      <dsp:txXfrm>
        <a:off x="3674391" y="68770"/>
        <a:ext cx="1405888" cy="486681"/>
      </dsp:txXfrm>
    </dsp:sp>
    <dsp:sp modelId="{2420C310-DF19-4127-80BE-C6D455A07344}">
      <dsp:nvSpPr>
        <dsp:cNvPr id="0" name=""/>
        <dsp:cNvSpPr/>
      </dsp:nvSpPr>
      <dsp:spPr>
        <a:xfrm flipH="1">
          <a:off x="5153282" y="68770"/>
          <a:ext cx="1892569" cy="48668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سوم</a:t>
          </a:r>
        </a:p>
      </dsp:txBody>
      <dsp:txXfrm>
        <a:off x="5396622" y="68770"/>
        <a:ext cx="1405888" cy="486681"/>
      </dsp:txXfrm>
    </dsp:sp>
    <dsp:sp modelId="{2DEA6827-7446-4598-998A-D4D4C4451FBF}">
      <dsp:nvSpPr>
        <dsp:cNvPr id="0" name=""/>
        <dsp:cNvSpPr/>
      </dsp:nvSpPr>
      <dsp:spPr>
        <a:xfrm flipH="1">
          <a:off x="6875513" y="68770"/>
          <a:ext cx="1892569" cy="486681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دوم</a:t>
          </a:r>
        </a:p>
      </dsp:txBody>
      <dsp:txXfrm>
        <a:off x="7118853" y="68770"/>
        <a:ext cx="1405888" cy="486681"/>
      </dsp:txXfrm>
    </dsp:sp>
    <dsp:sp modelId="{C74E901B-9776-4CB9-9AD1-5D1E6F436F22}">
      <dsp:nvSpPr>
        <dsp:cNvPr id="0" name=""/>
        <dsp:cNvSpPr/>
      </dsp:nvSpPr>
      <dsp:spPr>
        <a:xfrm flipH="1">
          <a:off x="8597744" y="69795"/>
          <a:ext cx="1892569" cy="48463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اول</a:t>
          </a:r>
        </a:p>
      </dsp:txBody>
      <dsp:txXfrm>
        <a:off x="8840060" y="69795"/>
        <a:ext cx="1407937" cy="4846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69892-0981-456E-B6AB-4541102EC744}">
      <dsp:nvSpPr>
        <dsp:cNvPr id="0" name=""/>
        <dsp:cNvSpPr/>
      </dsp:nvSpPr>
      <dsp:spPr>
        <a:xfrm flipH="1">
          <a:off x="15977" y="544"/>
          <a:ext cx="1889265" cy="623133"/>
        </a:xfrm>
        <a:prstGeom prst="chevron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bg1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ششم</a:t>
          </a:r>
        </a:p>
      </dsp:txBody>
      <dsp:txXfrm>
        <a:off x="327543" y="544"/>
        <a:ext cx="1266132" cy="623133"/>
      </dsp:txXfrm>
    </dsp:sp>
    <dsp:sp modelId="{996E513E-AE68-40C2-901A-5020ADF088F7}">
      <dsp:nvSpPr>
        <dsp:cNvPr id="0" name=""/>
        <dsp:cNvSpPr/>
      </dsp:nvSpPr>
      <dsp:spPr>
        <a:xfrm flipH="1">
          <a:off x="1715008" y="69196"/>
          <a:ext cx="1889261" cy="48583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پنجم</a:t>
          </a:r>
        </a:p>
      </dsp:txBody>
      <dsp:txXfrm>
        <a:off x="1957923" y="69196"/>
        <a:ext cx="1403431" cy="485830"/>
      </dsp:txXfrm>
    </dsp:sp>
    <dsp:sp modelId="{060C09CC-954F-4018-9FBE-A2FEB3BD5342}">
      <dsp:nvSpPr>
        <dsp:cNvPr id="0" name=""/>
        <dsp:cNvSpPr/>
      </dsp:nvSpPr>
      <dsp:spPr>
        <a:xfrm flipH="1">
          <a:off x="3434228" y="69196"/>
          <a:ext cx="1889261" cy="48583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چهارم</a:t>
          </a:r>
        </a:p>
      </dsp:txBody>
      <dsp:txXfrm>
        <a:off x="3677143" y="69196"/>
        <a:ext cx="1403431" cy="485830"/>
      </dsp:txXfrm>
    </dsp:sp>
    <dsp:sp modelId="{2420C310-DF19-4127-80BE-C6D455A07344}">
      <dsp:nvSpPr>
        <dsp:cNvPr id="0" name=""/>
        <dsp:cNvSpPr/>
      </dsp:nvSpPr>
      <dsp:spPr>
        <a:xfrm flipH="1">
          <a:off x="5153449" y="69196"/>
          <a:ext cx="1889261" cy="48583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سوم</a:t>
          </a:r>
        </a:p>
      </dsp:txBody>
      <dsp:txXfrm>
        <a:off x="5396364" y="69196"/>
        <a:ext cx="1403431" cy="485830"/>
      </dsp:txXfrm>
    </dsp:sp>
    <dsp:sp modelId="{2DEA6827-7446-4598-998A-D4D4C4451FBF}">
      <dsp:nvSpPr>
        <dsp:cNvPr id="0" name=""/>
        <dsp:cNvSpPr/>
      </dsp:nvSpPr>
      <dsp:spPr>
        <a:xfrm flipH="1">
          <a:off x="6872669" y="69196"/>
          <a:ext cx="1889261" cy="48583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دوم</a:t>
          </a:r>
        </a:p>
      </dsp:txBody>
      <dsp:txXfrm>
        <a:off x="7115584" y="69196"/>
        <a:ext cx="1403431" cy="485830"/>
      </dsp:txXfrm>
    </dsp:sp>
    <dsp:sp modelId="{C74E901B-9776-4CB9-9AD1-5D1E6F436F22}">
      <dsp:nvSpPr>
        <dsp:cNvPr id="0" name=""/>
        <dsp:cNvSpPr/>
      </dsp:nvSpPr>
      <dsp:spPr>
        <a:xfrm flipH="1">
          <a:off x="8591889" y="70218"/>
          <a:ext cx="1889261" cy="48378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>
              <a:solidFill>
                <a:schemeClr val="tx2"/>
              </a:solidFill>
              <a:latin typeface="Vazir" panose="020B0603030804020204" pitchFamily="34" charset="-78"/>
              <a:cs typeface="Vazir" panose="020B0603030804020204" pitchFamily="34" charset="-78"/>
            </a:rPr>
            <a:t>فصل اول</a:t>
          </a:r>
        </a:p>
      </dsp:txBody>
      <dsp:txXfrm>
        <a:off x="8833781" y="70218"/>
        <a:ext cx="1405476" cy="483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BBE23-2D3E-463E-BEDF-7B6D01B15F0B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5FA60-DB9C-4BC0-ABE5-D420C1735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18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9425-8596-4A54-B667-022E6ED436D3}" type="datetimeFigureOut">
              <a:rPr lang="fa-IR" smtClean="0"/>
              <a:t>11/08/1446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C977-E1BC-4864-8872-8509B8AB8F9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86009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9425-8596-4A54-B667-022E6ED436D3}" type="datetimeFigureOut">
              <a:rPr lang="fa-IR" smtClean="0"/>
              <a:t>11/08/1446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C977-E1BC-4864-8872-8509B8AB8F9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7465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9425-8596-4A54-B667-022E6ED436D3}" type="datetimeFigureOut">
              <a:rPr lang="fa-IR" smtClean="0"/>
              <a:t>11/08/1446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C977-E1BC-4864-8872-8509B8AB8F9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2697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9425-8596-4A54-B667-022E6ED436D3}" type="datetimeFigureOut">
              <a:rPr lang="fa-IR" smtClean="0"/>
              <a:t>11/08/1446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C977-E1BC-4864-8872-8509B8AB8F9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56344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9425-8596-4A54-B667-022E6ED436D3}" type="datetimeFigureOut">
              <a:rPr lang="fa-IR" smtClean="0"/>
              <a:t>11/08/1446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C977-E1BC-4864-8872-8509B8AB8F9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56428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9425-8596-4A54-B667-022E6ED436D3}" type="datetimeFigureOut">
              <a:rPr lang="fa-IR" smtClean="0"/>
              <a:t>11/08/1446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C977-E1BC-4864-8872-8509B8AB8F9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5170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9425-8596-4A54-B667-022E6ED436D3}" type="datetimeFigureOut">
              <a:rPr lang="fa-IR" smtClean="0"/>
              <a:t>11/08/1446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C977-E1BC-4864-8872-8509B8AB8F9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0088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9425-8596-4A54-B667-022E6ED436D3}" type="datetimeFigureOut">
              <a:rPr lang="fa-IR" smtClean="0"/>
              <a:t>11/08/1446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C977-E1BC-4864-8872-8509B8AB8F9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17456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9425-8596-4A54-B667-022E6ED436D3}" type="datetimeFigureOut">
              <a:rPr lang="fa-IR" smtClean="0"/>
              <a:t>11/08/1446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C977-E1BC-4864-8872-8509B8AB8F9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79420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9425-8596-4A54-B667-022E6ED436D3}" type="datetimeFigureOut">
              <a:rPr lang="fa-IR" smtClean="0"/>
              <a:t>11/08/1446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C977-E1BC-4864-8872-8509B8AB8F9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6684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9425-8596-4A54-B667-022E6ED436D3}" type="datetimeFigureOut">
              <a:rPr lang="fa-IR" smtClean="0"/>
              <a:t>11/08/1446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5C977-E1BC-4864-8872-8509B8AB8F9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93108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29425-8596-4A54-B667-022E6ED436D3}" type="datetimeFigureOut">
              <a:rPr lang="fa-IR" smtClean="0"/>
              <a:t>11/08/1446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5C977-E1BC-4864-8872-8509B8AB8F9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61791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4.png"/><Relationship Id="rId18" Type="http://schemas.openxmlformats.org/officeDocument/2006/relationships/image" Target="../media/image12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17" Type="http://schemas.openxmlformats.org/officeDocument/2006/relationships/image" Target="../media/image6.png"/><Relationship Id="rId2" Type="http://schemas.openxmlformats.org/officeDocument/2006/relationships/diagramData" Target="../diagrams/data1.xml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3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5.png"/><Relationship Id="rId10" Type="http://schemas.openxmlformats.org/officeDocument/2006/relationships/image" Target="../media/image4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.png"/><Relationship Id="rId1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DB907A-2C0A-4A0B-B935-A31990587D70}"/>
              </a:ext>
            </a:extLst>
          </p:cNvPr>
          <p:cNvSpPr/>
          <p:nvPr/>
        </p:nvSpPr>
        <p:spPr>
          <a:xfrm>
            <a:off x="283026" y="1282714"/>
            <a:ext cx="11625943" cy="4292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8B589F-1A84-4B01-8452-2C6FAE48E68A}"/>
              </a:ext>
            </a:extLst>
          </p:cNvPr>
          <p:cNvSpPr/>
          <p:nvPr/>
        </p:nvSpPr>
        <p:spPr>
          <a:xfrm>
            <a:off x="286653" y="409530"/>
            <a:ext cx="11625943" cy="606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D78AA1-A82A-4375-B172-D49A0152A07C}"/>
              </a:ext>
            </a:extLst>
          </p:cNvPr>
          <p:cNvSpPr/>
          <p:nvPr/>
        </p:nvSpPr>
        <p:spPr>
          <a:xfrm>
            <a:off x="286653" y="5838893"/>
            <a:ext cx="11625943" cy="606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EE69002-4591-48FD-BD40-B75733B21658}"/>
              </a:ext>
            </a:extLst>
          </p:cNvPr>
          <p:cNvSpPr txBox="1">
            <a:spLocks/>
          </p:cNvSpPr>
          <p:nvPr/>
        </p:nvSpPr>
        <p:spPr>
          <a:xfrm>
            <a:off x="1523997" y="574963"/>
            <a:ext cx="9144000" cy="5708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9500" dirty="0">
                <a:solidFill>
                  <a:schemeClr val="accent2"/>
                </a:solidFill>
                <a:latin typeface="S Basmalah normal." pitchFamily="2" charset="0"/>
              </a:rPr>
              <a:t>E</a:t>
            </a:r>
            <a:endParaRPr lang="fa-IR" sz="59500" dirty="0">
              <a:solidFill>
                <a:schemeClr val="accent2"/>
              </a:solidFill>
              <a:latin typeface="S Basmalah normal.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F90E26-6B39-4451-B161-62D6A77F3746}"/>
              </a:ext>
            </a:extLst>
          </p:cNvPr>
          <p:cNvCxnSpPr>
            <a:cxnSpLocks/>
            <a:stCxn id="9" idx="1"/>
            <a:endCxn id="9" idx="3"/>
          </p:cNvCxnSpPr>
          <p:nvPr/>
        </p:nvCxnSpPr>
        <p:spPr>
          <a:xfrm>
            <a:off x="286653" y="712765"/>
            <a:ext cx="11625943" cy="0"/>
          </a:xfrm>
          <a:prstGeom prst="line">
            <a:avLst/>
          </a:prstGeom>
          <a:ln w="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3DB0A2-A96C-479E-8A7B-E7372BB061D4}"/>
              </a:ext>
            </a:extLst>
          </p:cNvPr>
          <p:cNvCxnSpPr>
            <a:cxnSpLocks/>
            <a:stCxn id="10" idx="1"/>
            <a:endCxn id="10" idx="3"/>
          </p:cNvCxnSpPr>
          <p:nvPr/>
        </p:nvCxnSpPr>
        <p:spPr>
          <a:xfrm>
            <a:off x="286653" y="6142128"/>
            <a:ext cx="11625943" cy="0"/>
          </a:xfrm>
          <a:prstGeom prst="line">
            <a:avLst/>
          </a:prstGeom>
          <a:ln w="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74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DB907A-2C0A-4A0B-B935-A31990587D70}"/>
              </a:ext>
            </a:extLst>
          </p:cNvPr>
          <p:cNvSpPr/>
          <p:nvPr/>
        </p:nvSpPr>
        <p:spPr>
          <a:xfrm>
            <a:off x="283029" y="409531"/>
            <a:ext cx="11625943" cy="49322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8E5EBBE-AB99-4E55-B16E-410828B79F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743294"/>
              </p:ext>
            </p:extLst>
          </p:nvPr>
        </p:nvGraphicFramePr>
        <p:xfrm>
          <a:off x="571663" y="3122659"/>
          <a:ext cx="12070279" cy="20109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3346D02-A28E-45B2-BC33-04A96B0D7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6675"/>
            <a:ext cx="9144000" cy="774676"/>
          </a:xfrm>
        </p:spPr>
        <p:txBody>
          <a:bodyPr>
            <a:noAutofit/>
          </a:bodyPr>
          <a:lstStyle/>
          <a:p>
            <a:r>
              <a:rPr lang="fa-IR" sz="5400" b="1" dirty="0">
                <a:latin typeface="Vazir Light FD" pitchFamily="2" charset="-78"/>
                <a:cs typeface="Vazir Light FD" pitchFamily="2" charset="-78"/>
              </a:rPr>
              <a:t>فهرست مطالب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70DA7A-18FF-4585-A6F1-043362183A49}"/>
              </a:ext>
            </a:extLst>
          </p:cNvPr>
          <p:cNvSpPr/>
          <p:nvPr/>
        </p:nvSpPr>
        <p:spPr>
          <a:xfrm>
            <a:off x="1778924" y="2142673"/>
            <a:ext cx="8709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b="1" dirty="0"/>
              <a:t>مدل پذیرش فناوری برای رایانش ابری، هوش مصنوعی داستان‌سرایی، و برنامه مدیریت ریسک و مجوز فدرال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D78AA1-A82A-4375-B172-D49A0152A07C}"/>
              </a:ext>
            </a:extLst>
          </p:cNvPr>
          <p:cNvSpPr/>
          <p:nvPr/>
        </p:nvSpPr>
        <p:spPr>
          <a:xfrm>
            <a:off x="286653" y="5838893"/>
            <a:ext cx="11625943" cy="606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024311-51EF-4BBF-9C37-7E7B50297A01}"/>
              </a:ext>
            </a:extLst>
          </p:cNvPr>
          <p:cNvCxnSpPr/>
          <p:nvPr/>
        </p:nvCxnSpPr>
        <p:spPr>
          <a:xfrm>
            <a:off x="1780674" y="4632394"/>
            <a:ext cx="0" cy="942890"/>
          </a:xfrm>
          <a:prstGeom prst="line">
            <a:avLst/>
          </a:prstGeom>
          <a:ln w="28575">
            <a:solidFill>
              <a:srgbClr val="D1D2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D79D58-26F0-4016-8898-D5FB0BC8BC3A}"/>
              </a:ext>
            </a:extLst>
          </p:cNvPr>
          <p:cNvCxnSpPr/>
          <p:nvPr/>
        </p:nvCxnSpPr>
        <p:spPr>
          <a:xfrm>
            <a:off x="5277853" y="4632394"/>
            <a:ext cx="0" cy="942890"/>
          </a:xfrm>
          <a:prstGeom prst="line">
            <a:avLst/>
          </a:prstGeom>
          <a:ln w="28575">
            <a:solidFill>
              <a:srgbClr val="D1D2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A0B089-BECD-4622-9D33-DDA9C00E0456}"/>
              </a:ext>
            </a:extLst>
          </p:cNvPr>
          <p:cNvCxnSpPr/>
          <p:nvPr/>
        </p:nvCxnSpPr>
        <p:spPr>
          <a:xfrm>
            <a:off x="8855242" y="4632394"/>
            <a:ext cx="0" cy="942890"/>
          </a:xfrm>
          <a:prstGeom prst="line">
            <a:avLst/>
          </a:prstGeom>
          <a:ln w="28575">
            <a:solidFill>
              <a:srgbClr val="D1D2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6CB130-0AF6-4D67-9BB5-FF4D47758249}"/>
              </a:ext>
            </a:extLst>
          </p:cNvPr>
          <p:cNvCxnSpPr/>
          <p:nvPr/>
        </p:nvCxnSpPr>
        <p:spPr>
          <a:xfrm>
            <a:off x="10668000" y="4632394"/>
            <a:ext cx="0" cy="942890"/>
          </a:xfrm>
          <a:prstGeom prst="line">
            <a:avLst/>
          </a:prstGeom>
          <a:ln w="28575">
            <a:solidFill>
              <a:srgbClr val="1D3D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D14E70-2058-4D5B-9B1B-E8F22416E08C}"/>
              </a:ext>
            </a:extLst>
          </p:cNvPr>
          <p:cNvCxnSpPr/>
          <p:nvPr/>
        </p:nvCxnSpPr>
        <p:spPr>
          <a:xfrm>
            <a:off x="7122695" y="4632394"/>
            <a:ext cx="0" cy="942890"/>
          </a:xfrm>
          <a:prstGeom prst="line">
            <a:avLst/>
          </a:prstGeom>
          <a:ln w="28575">
            <a:solidFill>
              <a:srgbClr val="1D3D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80F34D-7F6B-453D-879D-009788450104}"/>
              </a:ext>
            </a:extLst>
          </p:cNvPr>
          <p:cNvCxnSpPr/>
          <p:nvPr/>
        </p:nvCxnSpPr>
        <p:spPr>
          <a:xfrm>
            <a:off x="3561347" y="4632394"/>
            <a:ext cx="0" cy="942890"/>
          </a:xfrm>
          <a:prstGeom prst="line">
            <a:avLst/>
          </a:prstGeom>
          <a:ln w="28575">
            <a:solidFill>
              <a:srgbClr val="1D3D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B88EF5A1-95CF-409A-8525-41CBC2617763}"/>
              </a:ext>
            </a:extLst>
          </p:cNvPr>
          <p:cNvSpPr/>
          <p:nvPr/>
        </p:nvSpPr>
        <p:spPr>
          <a:xfrm>
            <a:off x="3270987" y="5562661"/>
            <a:ext cx="548640" cy="548640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3ED63F-EF53-4080-8AA8-4235A55B79FC}"/>
              </a:ext>
            </a:extLst>
          </p:cNvPr>
          <p:cNvSpPr/>
          <p:nvPr/>
        </p:nvSpPr>
        <p:spPr>
          <a:xfrm>
            <a:off x="6851584" y="5562661"/>
            <a:ext cx="548640" cy="548640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0AB365B-36E1-45C3-905B-3F44ACC2B4B0}"/>
              </a:ext>
            </a:extLst>
          </p:cNvPr>
          <p:cNvSpPr/>
          <p:nvPr/>
        </p:nvSpPr>
        <p:spPr>
          <a:xfrm>
            <a:off x="10393680" y="5562661"/>
            <a:ext cx="548640" cy="548640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1E98FDC-058F-4868-9F06-EC63FC7BC920}"/>
              </a:ext>
            </a:extLst>
          </p:cNvPr>
          <p:cNvSpPr/>
          <p:nvPr/>
        </p:nvSpPr>
        <p:spPr>
          <a:xfrm>
            <a:off x="8580922" y="5562661"/>
            <a:ext cx="548640" cy="548640"/>
          </a:xfrm>
          <a:prstGeom prst="ellipse">
            <a:avLst/>
          </a:prstGeom>
          <a:solidFill>
            <a:srgbClr val="26C8A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C095A69-8EC8-4390-9CAC-73280267D60E}"/>
              </a:ext>
            </a:extLst>
          </p:cNvPr>
          <p:cNvSpPr/>
          <p:nvPr/>
        </p:nvSpPr>
        <p:spPr>
          <a:xfrm>
            <a:off x="4991203" y="5562661"/>
            <a:ext cx="548640" cy="548640"/>
          </a:xfrm>
          <a:prstGeom prst="ellipse">
            <a:avLst/>
          </a:prstGeom>
          <a:solidFill>
            <a:srgbClr val="26C8A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D5408C-A97F-4690-B5A6-BA9E81D8E623}"/>
              </a:ext>
            </a:extLst>
          </p:cNvPr>
          <p:cNvSpPr/>
          <p:nvPr/>
        </p:nvSpPr>
        <p:spPr>
          <a:xfrm>
            <a:off x="1494026" y="5562661"/>
            <a:ext cx="548640" cy="548640"/>
          </a:xfrm>
          <a:prstGeom prst="ellipse">
            <a:avLst/>
          </a:prstGeom>
          <a:solidFill>
            <a:srgbClr val="26C8A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7" name="Graphic 16" descr="Bullseye">
            <a:extLst>
              <a:ext uri="{FF2B5EF4-FFF2-40B4-BE49-F238E27FC236}">
                <a16:creationId xmlns:a16="http://schemas.microsoft.com/office/drawing/2014/main" id="{6928A719-6A67-4518-A989-B438D1668F4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485120" y="5652594"/>
            <a:ext cx="365760" cy="365760"/>
          </a:xfrm>
          <a:prstGeom prst="rect">
            <a:avLst/>
          </a:prstGeom>
        </p:spPr>
      </p:pic>
      <p:pic>
        <p:nvPicPr>
          <p:cNvPr id="19" name="Graphic 18" descr="Lightbulb">
            <a:extLst>
              <a:ext uri="{FF2B5EF4-FFF2-40B4-BE49-F238E27FC236}">
                <a16:creationId xmlns:a16="http://schemas.microsoft.com/office/drawing/2014/main" id="{1C9C5A02-791A-41FA-810E-06D843A12D4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8672362" y="5639540"/>
            <a:ext cx="365760" cy="365760"/>
          </a:xfrm>
          <a:prstGeom prst="rect">
            <a:avLst/>
          </a:prstGeom>
        </p:spPr>
      </p:pic>
      <p:pic>
        <p:nvPicPr>
          <p:cNvPr id="21" name="Graphic 20" descr="Stopwatch">
            <a:extLst>
              <a:ext uri="{FF2B5EF4-FFF2-40B4-BE49-F238E27FC236}">
                <a16:creationId xmlns:a16="http://schemas.microsoft.com/office/drawing/2014/main" id="{477F069C-8E4A-4642-879E-24265BFB590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51044" y="5656013"/>
            <a:ext cx="365760" cy="365760"/>
          </a:xfrm>
          <a:prstGeom prst="rect">
            <a:avLst/>
          </a:prstGeom>
        </p:spPr>
      </p:pic>
      <p:pic>
        <p:nvPicPr>
          <p:cNvPr id="23" name="Graphic 22" descr="Magnifying glass">
            <a:extLst>
              <a:ext uri="{FF2B5EF4-FFF2-40B4-BE49-F238E27FC236}">
                <a16:creationId xmlns:a16="http://schemas.microsoft.com/office/drawing/2014/main" id="{C1B01007-9379-43C5-BF8C-A1973B2F97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082643" y="5648477"/>
            <a:ext cx="365760" cy="365760"/>
          </a:xfrm>
          <a:prstGeom prst="rect">
            <a:avLst/>
          </a:prstGeom>
        </p:spPr>
      </p:pic>
      <p:pic>
        <p:nvPicPr>
          <p:cNvPr id="25" name="Graphic 24" descr="Circles with arrows">
            <a:extLst>
              <a:ext uri="{FF2B5EF4-FFF2-40B4-BE49-F238E27FC236}">
                <a16:creationId xmlns:a16="http://schemas.microsoft.com/office/drawing/2014/main" id="{8F110644-D0DE-4A18-873D-5030C5CA2628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3362427" y="5654101"/>
            <a:ext cx="365760" cy="365760"/>
          </a:xfrm>
          <a:prstGeom prst="rect">
            <a:avLst/>
          </a:prstGeom>
        </p:spPr>
      </p:pic>
      <p:pic>
        <p:nvPicPr>
          <p:cNvPr id="27" name="Graphic 26" descr="Statistics">
            <a:extLst>
              <a:ext uri="{FF2B5EF4-FFF2-40B4-BE49-F238E27FC236}">
                <a16:creationId xmlns:a16="http://schemas.microsoft.com/office/drawing/2014/main" id="{38474609-FB08-4010-AA0A-26AE25686844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585466" y="5648477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47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542F14-5820-461A-A9BD-C4794C424314}"/>
              </a:ext>
            </a:extLst>
          </p:cNvPr>
          <p:cNvSpPr/>
          <p:nvPr/>
        </p:nvSpPr>
        <p:spPr>
          <a:xfrm>
            <a:off x="283028" y="275771"/>
            <a:ext cx="11625943" cy="5660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8E5EBBE-AB99-4E55-B16E-410828B79F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2520456"/>
              </p:ext>
            </p:extLst>
          </p:nvPr>
        </p:nvGraphicFramePr>
        <p:xfrm>
          <a:off x="847436" y="6095999"/>
          <a:ext cx="10497128" cy="624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3346D02-A28E-45B2-BC33-04A96B0D7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8545"/>
            <a:ext cx="9144000" cy="774676"/>
          </a:xfrm>
        </p:spPr>
        <p:txBody>
          <a:bodyPr>
            <a:normAutofit fontScale="90000"/>
          </a:bodyPr>
          <a:lstStyle/>
          <a:p>
            <a:r>
              <a:rPr lang="ar-SA" b="1" dirty="0"/>
              <a:t>مقـدمـه</a:t>
            </a:r>
            <a:endParaRPr lang="en-US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781C628-6510-4B84-9944-2DE84602E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72936"/>
            <a:ext cx="9144000" cy="3512127"/>
          </a:xfrm>
        </p:spPr>
        <p:txBody>
          <a:bodyPr>
            <a:noAutofit/>
          </a:bodyPr>
          <a:lstStyle/>
          <a:p>
            <a:pPr algn="just" rtl="1">
              <a:lnSpc>
                <a:spcPct val="220000"/>
              </a:lnSpc>
            </a:pPr>
            <a:r>
              <a:rPr lang="fa-IR" sz="1600" dirty="0">
                <a:cs typeface="B Nazanin" panose="00000400000000000000" pitchFamily="2" charset="-78"/>
              </a:rPr>
              <a:t>هوش مصنوعی مکالمه‌ای </a:t>
            </a:r>
            <a:r>
              <a:rPr lang="en-US" sz="1600" dirty="0" smtClean="0">
                <a:cs typeface="B Nazanin" panose="00000400000000000000" pitchFamily="2" charset="-78"/>
              </a:rPr>
              <a:t>CAI </a:t>
            </a:r>
            <a:r>
              <a:rPr lang="fa-IR" sz="1600" dirty="0">
                <a:cs typeface="B Nazanin" panose="00000400000000000000" pitchFamily="2" charset="-78"/>
              </a:rPr>
              <a:t>در چشم‌انداز تکنولوژی کنونی، کنترل تصمیم‌گیری در بسیاری از حوزه‌های کسب‌وکار و پلتفرم‌های نوآورانه دانش‌محور را به دست گرفته است. باوجود تاریخچه طولانی </a:t>
            </a:r>
            <a:r>
              <a:rPr lang="en-US" sz="1600" dirty="0">
                <a:cs typeface="B Nazanin" panose="00000400000000000000" pitchFamily="2" charset="-78"/>
              </a:rPr>
              <a:t>CAI، </a:t>
            </a:r>
            <a:r>
              <a:rPr lang="fa-IR" sz="1600" dirty="0">
                <a:cs typeface="B Nazanin" panose="00000400000000000000" pitchFamily="2" charset="-78"/>
              </a:rPr>
              <a:t>این حوزه همچنان با چالش‌هایی روبرو است. این پیشرفت فناورانه به طور قابل‌توجهی به این فناوری نوآورانه سود رسانده است. همچنین، پیشرفت‌ها در علوم و مهندسی، جایی که تأثیر این بهبودها مشاهده می‌شود، بیشتر هنگامی رخ می‌دهند که نوآوری به‌درستی مدیریت شود. روش‌ها و رویکردهای جدید در یادگیری ماشین </a:t>
            </a:r>
            <a:r>
              <a:rPr lang="en-US" sz="1600" dirty="0" smtClean="0">
                <a:cs typeface="B Nazanin" panose="00000400000000000000" pitchFamily="2" charset="-78"/>
              </a:rPr>
              <a:t>ML </a:t>
            </a:r>
            <a:r>
              <a:rPr lang="fa-IR" sz="1600" dirty="0">
                <a:cs typeface="B Nazanin" panose="00000400000000000000" pitchFamily="2" charset="-78"/>
              </a:rPr>
              <a:t>نیز به دلایلی مشابه با </a:t>
            </a:r>
            <a:r>
              <a:rPr lang="en-US" sz="1600" dirty="0">
                <a:cs typeface="B Nazanin" panose="00000400000000000000" pitchFamily="2" charset="-78"/>
              </a:rPr>
              <a:t>CAI </a:t>
            </a:r>
            <a:r>
              <a:rPr lang="fa-IR" sz="1600" dirty="0">
                <a:cs typeface="B Nazanin" panose="00000400000000000000" pitchFamily="2" charset="-78"/>
              </a:rPr>
              <a:t>موردتوجه قرار گرفته‌اند. هرچند هوش مصنوعی مکالمه‌ای از مدت‌ها پیش وجود داشته است، اما اخیراً به سطحی از اطمینان دست‌یافته که می‌توان آن را به‌عنوان </a:t>
            </a:r>
            <a:r>
              <a:rPr lang="en-US" sz="1600" dirty="0">
                <a:cs typeface="B Nazanin" panose="00000400000000000000" pitchFamily="2" charset="-78"/>
              </a:rPr>
              <a:t>CAI </a:t>
            </a:r>
            <a:r>
              <a:rPr lang="fa-IR" sz="1600" dirty="0">
                <a:cs typeface="B Nazanin" panose="00000400000000000000" pitchFamily="2" charset="-78"/>
              </a:rPr>
              <a:t>با اطمینان بیشتری طبقه‌بندی کرد. پیشرفت‌های اخیر در حوزه </a:t>
            </a:r>
            <a:r>
              <a:rPr lang="en-US" sz="1600" dirty="0">
                <a:cs typeface="B Nazanin" panose="00000400000000000000" pitchFamily="2" charset="-78"/>
              </a:rPr>
              <a:t>CAI </a:t>
            </a:r>
            <a:r>
              <a:rPr lang="fa-IR" sz="1600" dirty="0">
                <a:cs typeface="B Nazanin" panose="00000400000000000000" pitchFamily="2" charset="-78"/>
              </a:rPr>
              <a:t>و </a:t>
            </a:r>
            <a:r>
              <a:rPr lang="en-US" sz="1600" dirty="0">
                <a:cs typeface="B Nazanin" panose="00000400000000000000" pitchFamily="2" charset="-78"/>
              </a:rPr>
              <a:t>ML </a:t>
            </a:r>
            <a:r>
              <a:rPr lang="fa-IR" sz="1600" dirty="0">
                <a:cs typeface="B Nazanin" panose="00000400000000000000" pitchFamily="2" charset="-78"/>
              </a:rPr>
              <a:t>به شکل قابل‌توجهی به توسعه سیستم‌های جدید و امن‌تر مبتنی بر اینترنت اشیا </a:t>
            </a:r>
            <a:r>
              <a:rPr lang="en-US" sz="1600" dirty="0" err="1" smtClean="0">
                <a:cs typeface="B Nazanin" panose="00000400000000000000" pitchFamily="2" charset="-78"/>
              </a:rPr>
              <a:t>IoT</a:t>
            </a:r>
            <a:r>
              <a:rPr lang="en-US" sz="1600" dirty="0" smtClean="0">
                <a:cs typeface="B Nazanin" panose="00000400000000000000" pitchFamily="2" charset="-78"/>
              </a:rPr>
              <a:t> </a:t>
            </a:r>
            <a:r>
              <a:rPr lang="fa-IR" sz="1600" dirty="0">
                <a:cs typeface="B Nazanin" panose="00000400000000000000" pitchFamily="2" charset="-78"/>
              </a:rPr>
              <a:t>و رایانش ابری کمک کرده‌اند</a:t>
            </a:r>
            <a:endParaRPr lang="fa-IR" sz="1600" dirty="0">
              <a:effectLst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2544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9F5587-752D-49DC-9AFA-95FC7F83796D}"/>
              </a:ext>
            </a:extLst>
          </p:cNvPr>
          <p:cNvSpPr/>
          <p:nvPr/>
        </p:nvSpPr>
        <p:spPr>
          <a:xfrm>
            <a:off x="283028" y="275771"/>
            <a:ext cx="11625943" cy="5660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/>
          </a:p>
        </p:txBody>
      </p:sp>
      <p:sp>
        <p:nvSpPr>
          <p:cNvPr id="52" name="Pentagon 12">
            <a:extLst>
              <a:ext uri="{FF2B5EF4-FFF2-40B4-BE49-F238E27FC236}">
                <a16:creationId xmlns:a16="http://schemas.microsoft.com/office/drawing/2014/main" id="{9087DA72-27A2-4DB2-842D-4C50169D0D87}"/>
              </a:ext>
            </a:extLst>
          </p:cNvPr>
          <p:cNvSpPr/>
          <p:nvPr/>
        </p:nvSpPr>
        <p:spPr>
          <a:xfrm rot="5400000">
            <a:off x="44038" y="1640085"/>
            <a:ext cx="2888340" cy="1926654"/>
          </a:xfrm>
          <a:prstGeom prst="homePlate">
            <a:avLst/>
          </a:prstGeom>
          <a:solidFill>
            <a:srgbClr val="1D3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9079345-F0C3-4ED4-BB90-297A9F335871}"/>
              </a:ext>
            </a:extLst>
          </p:cNvPr>
          <p:cNvSpPr/>
          <p:nvPr/>
        </p:nvSpPr>
        <p:spPr>
          <a:xfrm>
            <a:off x="475533" y="1467731"/>
            <a:ext cx="2025350" cy="785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1D3D49"/>
                </a:solidFill>
                <a:latin typeface="Vazir Light FD" pitchFamily="2" charset="-78"/>
                <a:cs typeface="Vazir Light FD" pitchFamily="2" charset="-78"/>
              </a:rPr>
              <a:t>01</a:t>
            </a:r>
          </a:p>
        </p:txBody>
      </p:sp>
      <p:sp>
        <p:nvSpPr>
          <p:cNvPr id="54" name="Pentagon 16">
            <a:extLst>
              <a:ext uri="{FF2B5EF4-FFF2-40B4-BE49-F238E27FC236}">
                <a16:creationId xmlns:a16="http://schemas.microsoft.com/office/drawing/2014/main" id="{8DD82B84-65DD-43BB-8C0E-B2AF99DF70E8}"/>
              </a:ext>
            </a:extLst>
          </p:cNvPr>
          <p:cNvSpPr/>
          <p:nvPr/>
        </p:nvSpPr>
        <p:spPr>
          <a:xfrm rot="5400000">
            <a:off x="2347934" y="1640085"/>
            <a:ext cx="2888340" cy="1926654"/>
          </a:xfrm>
          <a:prstGeom prst="homePlate">
            <a:avLst/>
          </a:prstGeom>
          <a:solidFill>
            <a:srgbClr val="26C8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9E0748B-5314-4D73-846C-5F548C9897CE}"/>
              </a:ext>
            </a:extLst>
          </p:cNvPr>
          <p:cNvSpPr/>
          <p:nvPr/>
        </p:nvSpPr>
        <p:spPr>
          <a:xfrm>
            <a:off x="2779429" y="1467731"/>
            <a:ext cx="2025350" cy="785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26C8A1"/>
                </a:solidFill>
                <a:latin typeface="Vazir Light FD" pitchFamily="2" charset="-78"/>
                <a:cs typeface="Vazir Light FD" pitchFamily="2" charset="-78"/>
              </a:rPr>
              <a:t>02</a:t>
            </a:r>
          </a:p>
        </p:txBody>
      </p:sp>
      <p:sp>
        <p:nvSpPr>
          <p:cNvPr id="56" name="Pentagon 19">
            <a:extLst>
              <a:ext uri="{FF2B5EF4-FFF2-40B4-BE49-F238E27FC236}">
                <a16:creationId xmlns:a16="http://schemas.microsoft.com/office/drawing/2014/main" id="{07EA48B9-A467-47F8-9BFD-333B17B57218}"/>
              </a:ext>
            </a:extLst>
          </p:cNvPr>
          <p:cNvSpPr/>
          <p:nvPr/>
        </p:nvSpPr>
        <p:spPr>
          <a:xfrm rot="5400000">
            <a:off x="4651830" y="1640085"/>
            <a:ext cx="2888340" cy="1926654"/>
          </a:xfrm>
          <a:prstGeom prst="homePlate">
            <a:avLst/>
          </a:prstGeom>
          <a:solidFill>
            <a:srgbClr val="1D3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F926E6E-08C8-4336-B6E9-6F74CEEF5561}"/>
              </a:ext>
            </a:extLst>
          </p:cNvPr>
          <p:cNvSpPr/>
          <p:nvPr/>
        </p:nvSpPr>
        <p:spPr>
          <a:xfrm>
            <a:off x="5083325" y="1467731"/>
            <a:ext cx="2025350" cy="785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1D3D49"/>
                </a:solidFill>
                <a:latin typeface="Vazir Light FD" pitchFamily="2" charset="-78"/>
                <a:cs typeface="Vazir Light FD" pitchFamily="2" charset="-78"/>
              </a:rPr>
              <a:t>03</a:t>
            </a:r>
          </a:p>
        </p:txBody>
      </p:sp>
      <p:sp>
        <p:nvSpPr>
          <p:cNvPr id="58" name="Pentagon 22">
            <a:extLst>
              <a:ext uri="{FF2B5EF4-FFF2-40B4-BE49-F238E27FC236}">
                <a16:creationId xmlns:a16="http://schemas.microsoft.com/office/drawing/2014/main" id="{05247CE8-977E-4959-8408-FDE4CC3A2321}"/>
              </a:ext>
            </a:extLst>
          </p:cNvPr>
          <p:cNvSpPr/>
          <p:nvPr/>
        </p:nvSpPr>
        <p:spPr>
          <a:xfrm rot="5400000">
            <a:off x="6955726" y="1640085"/>
            <a:ext cx="2888340" cy="1926654"/>
          </a:xfrm>
          <a:prstGeom prst="homePlate">
            <a:avLst/>
          </a:prstGeom>
          <a:solidFill>
            <a:srgbClr val="26C8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9879CA7-6F4C-4A70-BE56-A9BEBDF9963C}"/>
              </a:ext>
            </a:extLst>
          </p:cNvPr>
          <p:cNvSpPr/>
          <p:nvPr/>
        </p:nvSpPr>
        <p:spPr>
          <a:xfrm>
            <a:off x="7387221" y="1467731"/>
            <a:ext cx="2025350" cy="785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26C8A1"/>
                </a:solidFill>
                <a:latin typeface="Vazir Light FD" pitchFamily="2" charset="-78"/>
                <a:cs typeface="Vazir Light FD" pitchFamily="2" charset="-78"/>
              </a:rPr>
              <a:t>04</a:t>
            </a:r>
          </a:p>
        </p:txBody>
      </p:sp>
      <p:sp>
        <p:nvSpPr>
          <p:cNvPr id="60" name="Pentagon 25">
            <a:extLst>
              <a:ext uri="{FF2B5EF4-FFF2-40B4-BE49-F238E27FC236}">
                <a16:creationId xmlns:a16="http://schemas.microsoft.com/office/drawing/2014/main" id="{D35E874D-1E6F-4F72-87E3-1B18BE0EAE38}"/>
              </a:ext>
            </a:extLst>
          </p:cNvPr>
          <p:cNvSpPr/>
          <p:nvPr/>
        </p:nvSpPr>
        <p:spPr>
          <a:xfrm rot="5400000">
            <a:off x="9259623" y="1640085"/>
            <a:ext cx="2888340" cy="1926654"/>
          </a:xfrm>
          <a:prstGeom prst="homePlate">
            <a:avLst/>
          </a:prstGeom>
          <a:solidFill>
            <a:srgbClr val="1D3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D03E703-C056-4DC9-8FF6-76A768C897DB}"/>
              </a:ext>
            </a:extLst>
          </p:cNvPr>
          <p:cNvSpPr/>
          <p:nvPr/>
        </p:nvSpPr>
        <p:spPr>
          <a:xfrm>
            <a:off x="9691118" y="1467731"/>
            <a:ext cx="2025350" cy="785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1D3D49"/>
                </a:solidFill>
                <a:latin typeface="Vazir Light FD" pitchFamily="2" charset="-78"/>
                <a:cs typeface="Vazir Light FD" pitchFamily="2" charset="-78"/>
              </a:rPr>
              <a:t>05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A1721FB-3175-400B-852A-BD2157136981}"/>
              </a:ext>
            </a:extLst>
          </p:cNvPr>
          <p:cNvGrpSpPr/>
          <p:nvPr/>
        </p:nvGrpSpPr>
        <p:grpSpPr>
          <a:xfrm>
            <a:off x="5778440" y="2650923"/>
            <a:ext cx="635120" cy="529618"/>
            <a:chOff x="10987088" y="1993900"/>
            <a:chExt cx="477837" cy="398463"/>
          </a:xfrm>
          <a:solidFill>
            <a:schemeClr val="bg1"/>
          </a:solidFill>
        </p:grpSpPr>
        <p:sp>
          <p:nvSpPr>
            <p:cNvPr id="63" name="Freeform 107">
              <a:extLst>
                <a:ext uri="{FF2B5EF4-FFF2-40B4-BE49-F238E27FC236}">
                  <a16:creationId xmlns:a16="http://schemas.microsoft.com/office/drawing/2014/main" id="{06AA25FF-54E3-4807-8300-02D834B1E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7088" y="1993900"/>
              <a:ext cx="396875" cy="398463"/>
            </a:xfrm>
            <a:custGeom>
              <a:avLst/>
              <a:gdLst>
                <a:gd name="T0" fmla="*/ 0 w 2745"/>
                <a:gd name="T1" fmla="*/ 0 h 2770"/>
                <a:gd name="T2" fmla="*/ 371 w 2745"/>
                <a:gd name="T3" fmla="*/ 0 h 2770"/>
                <a:gd name="T4" fmla="*/ 371 w 2745"/>
                <a:gd name="T5" fmla="*/ 2398 h 2770"/>
                <a:gd name="T6" fmla="*/ 2745 w 2745"/>
                <a:gd name="T7" fmla="*/ 2398 h 2770"/>
                <a:gd name="T8" fmla="*/ 2745 w 2745"/>
                <a:gd name="T9" fmla="*/ 2770 h 2770"/>
                <a:gd name="T10" fmla="*/ 0 w 2745"/>
                <a:gd name="T11" fmla="*/ 2770 h 2770"/>
                <a:gd name="T12" fmla="*/ 0 w 2745"/>
                <a:gd name="T13" fmla="*/ 0 h 2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5" h="2770">
                  <a:moveTo>
                    <a:pt x="0" y="0"/>
                  </a:moveTo>
                  <a:lnTo>
                    <a:pt x="371" y="0"/>
                  </a:lnTo>
                  <a:lnTo>
                    <a:pt x="371" y="2398"/>
                  </a:lnTo>
                  <a:lnTo>
                    <a:pt x="2745" y="2398"/>
                  </a:lnTo>
                  <a:lnTo>
                    <a:pt x="2745" y="2770"/>
                  </a:lnTo>
                  <a:lnTo>
                    <a:pt x="0" y="277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4" name="Freeform 108">
              <a:extLst>
                <a:ext uri="{FF2B5EF4-FFF2-40B4-BE49-F238E27FC236}">
                  <a16:creationId xmlns:a16="http://schemas.microsoft.com/office/drawing/2014/main" id="{E96E695E-5943-49AF-BB5D-760424463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6463" y="2047875"/>
              <a:ext cx="398462" cy="249238"/>
            </a:xfrm>
            <a:custGeom>
              <a:avLst/>
              <a:gdLst>
                <a:gd name="T0" fmla="*/ 2761 w 2761"/>
                <a:gd name="T1" fmla="*/ 0 h 1725"/>
                <a:gd name="T2" fmla="*/ 2559 w 2761"/>
                <a:gd name="T3" fmla="*/ 1146 h 1725"/>
                <a:gd name="T4" fmla="*/ 2274 w 2761"/>
                <a:gd name="T5" fmla="*/ 861 h 1725"/>
                <a:gd name="T6" fmla="*/ 1411 w 2761"/>
                <a:gd name="T7" fmla="*/ 1725 h 1725"/>
                <a:gd name="T8" fmla="*/ 864 w 2761"/>
                <a:gd name="T9" fmla="*/ 1177 h 1725"/>
                <a:gd name="T10" fmla="*/ 349 w 2761"/>
                <a:gd name="T11" fmla="*/ 1693 h 1725"/>
                <a:gd name="T12" fmla="*/ 0 w 2761"/>
                <a:gd name="T13" fmla="*/ 1341 h 1725"/>
                <a:gd name="T14" fmla="*/ 864 w 2761"/>
                <a:gd name="T15" fmla="*/ 476 h 1725"/>
                <a:gd name="T16" fmla="*/ 1411 w 2761"/>
                <a:gd name="T17" fmla="*/ 1025 h 1725"/>
                <a:gd name="T18" fmla="*/ 1924 w 2761"/>
                <a:gd name="T19" fmla="*/ 509 h 1725"/>
                <a:gd name="T20" fmla="*/ 1618 w 2761"/>
                <a:gd name="T21" fmla="*/ 202 h 1725"/>
                <a:gd name="T22" fmla="*/ 2761 w 2761"/>
                <a:gd name="T23" fmla="*/ 0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61" h="1725">
                  <a:moveTo>
                    <a:pt x="2761" y="0"/>
                  </a:moveTo>
                  <a:lnTo>
                    <a:pt x="2559" y="1146"/>
                  </a:lnTo>
                  <a:lnTo>
                    <a:pt x="2274" y="861"/>
                  </a:lnTo>
                  <a:lnTo>
                    <a:pt x="1411" y="1725"/>
                  </a:lnTo>
                  <a:lnTo>
                    <a:pt x="864" y="1177"/>
                  </a:lnTo>
                  <a:lnTo>
                    <a:pt x="349" y="1693"/>
                  </a:lnTo>
                  <a:lnTo>
                    <a:pt x="0" y="1341"/>
                  </a:lnTo>
                  <a:lnTo>
                    <a:pt x="864" y="476"/>
                  </a:lnTo>
                  <a:lnTo>
                    <a:pt x="1411" y="1025"/>
                  </a:lnTo>
                  <a:lnTo>
                    <a:pt x="1924" y="509"/>
                  </a:lnTo>
                  <a:lnTo>
                    <a:pt x="1618" y="202"/>
                  </a:lnTo>
                  <a:lnTo>
                    <a:pt x="2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84D9E01-461E-438B-A5EA-6C020CA03528}"/>
              </a:ext>
            </a:extLst>
          </p:cNvPr>
          <p:cNvGrpSpPr/>
          <p:nvPr/>
        </p:nvGrpSpPr>
        <p:grpSpPr>
          <a:xfrm>
            <a:off x="3484039" y="2644592"/>
            <a:ext cx="616130" cy="542280"/>
            <a:chOff x="10059988" y="2759075"/>
            <a:chExt cx="463550" cy="407988"/>
          </a:xfrm>
          <a:solidFill>
            <a:schemeClr val="bg1"/>
          </a:solidFill>
        </p:grpSpPr>
        <p:sp>
          <p:nvSpPr>
            <p:cNvPr id="66" name="Freeform 182">
              <a:extLst>
                <a:ext uri="{FF2B5EF4-FFF2-40B4-BE49-F238E27FC236}">
                  <a16:creationId xmlns:a16="http://schemas.microsoft.com/office/drawing/2014/main" id="{9713915E-4A6B-4DE8-AF32-280A193A1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9988" y="2759075"/>
              <a:ext cx="463550" cy="168275"/>
            </a:xfrm>
            <a:custGeom>
              <a:avLst/>
              <a:gdLst>
                <a:gd name="T0" fmla="*/ 1606 w 3212"/>
                <a:gd name="T1" fmla="*/ 0 h 1164"/>
                <a:gd name="T2" fmla="*/ 1815 w 3212"/>
                <a:gd name="T3" fmla="*/ 5 h 1164"/>
                <a:gd name="T4" fmla="*/ 2016 w 3212"/>
                <a:gd name="T5" fmla="*/ 19 h 1164"/>
                <a:gd name="T6" fmla="*/ 2208 w 3212"/>
                <a:gd name="T7" fmla="*/ 43 h 1164"/>
                <a:gd name="T8" fmla="*/ 2388 w 3212"/>
                <a:gd name="T9" fmla="*/ 74 h 1164"/>
                <a:gd name="T10" fmla="*/ 2554 w 3212"/>
                <a:gd name="T11" fmla="*/ 112 h 1164"/>
                <a:gd name="T12" fmla="*/ 2706 w 3212"/>
                <a:gd name="T13" fmla="*/ 158 h 1164"/>
                <a:gd name="T14" fmla="*/ 2841 w 3212"/>
                <a:gd name="T15" fmla="*/ 210 h 1164"/>
                <a:gd name="T16" fmla="*/ 2958 w 3212"/>
                <a:gd name="T17" fmla="*/ 268 h 1164"/>
                <a:gd name="T18" fmla="*/ 3055 w 3212"/>
                <a:gd name="T19" fmla="*/ 331 h 1164"/>
                <a:gd name="T20" fmla="*/ 3130 w 3212"/>
                <a:gd name="T21" fmla="*/ 398 h 1164"/>
                <a:gd name="T22" fmla="*/ 3182 w 3212"/>
                <a:gd name="T23" fmla="*/ 469 h 1164"/>
                <a:gd name="T24" fmla="*/ 3209 w 3212"/>
                <a:gd name="T25" fmla="*/ 544 h 1164"/>
                <a:gd name="T26" fmla="*/ 3209 w 3212"/>
                <a:gd name="T27" fmla="*/ 620 h 1164"/>
                <a:gd name="T28" fmla="*/ 3182 w 3212"/>
                <a:gd name="T29" fmla="*/ 695 h 1164"/>
                <a:gd name="T30" fmla="*/ 3130 w 3212"/>
                <a:gd name="T31" fmla="*/ 766 h 1164"/>
                <a:gd name="T32" fmla="*/ 3055 w 3212"/>
                <a:gd name="T33" fmla="*/ 833 h 1164"/>
                <a:gd name="T34" fmla="*/ 2958 w 3212"/>
                <a:gd name="T35" fmla="*/ 896 h 1164"/>
                <a:gd name="T36" fmla="*/ 2841 w 3212"/>
                <a:gd name="T37" fmla="*/ 954 h 1164"/>
                <a:gd name="T38" fmla="*/ 2706 w 3212"/>
                <a:gd name="T39" fmla="*/ 1006 h 1164"/>
                <a:gd name="T40" fmla="*/ 2554 w 3212"/>
                <a:gd name="T41" fmla="*/ 1052 h 1164"/>
                <a:gd name="T42" fmla="*/ 2388 w 3212"/>
                <a:gd name="T43" fmla="*/ 1090 h 1164"/>
                <a:gd name="T44" fmla="*/ 2208 w 3212"/>
                <a:gd name="T45" fmla="*/ 1122 h 1164"/>
                <a:gd name="T46" fmla="*/ 2016 w 3212"/>
                <a:gd name="T47" fmla="*/ 1145 h 1164"/>
                <a:gd name="T48" fmla="*/ 1815 w 3212"/>
                <a:gd name="T49" fmla="*/ 1159 h 1164"/>
                <a:gd name="T50" fmla="*/ 1606 w 3212"/>
                <a:gd name="T51" fmla="*/ 1164 h 1164"/>
                <a:gd name="T52" fmla="*/ 1397 w 3212"/>
                <a:gd name="T53" fmla="*/ 1159 h 1164"/>
                <a:gd name="T54" fmla="*/ 1195 w 3212"/>
                <a:gd name="T55" fmla="*/ 1145 h 1164"/>
                <a:gd name="T56" fmla="*/ 1004 w 3212"/>
                <a:gd name="T57" fmla="*/ 1122 h 1164"/>
                <a:gd name="T58" fmla="*/ 824 w 3212"/>
                <a:gd name="T59" fmla="*/ 1090 h 1164"/>
                <a:gd name="T60" fmla="*/ 658 w 3212"/>
                <a:gd name="T61" fmla="*/ 1052 h 1164"/>
                <a:gd name="T62" fmla="*/ 506 w 3212"/>
                <a:gd name="T63" fmla="*/ 1006 h 1164"/>
                <a:gd name="T64" fmla="*/ 371 w 3212"/>
                <a:gd name="T65" fmla="*/ 954 h 1164"/>
                <a:gd name="T66" fmla="*/ 254 w 3212"/>
                <a:gd name="T67" fmla="*/ 896 h 1164"/>
                <a:gd name="T68" fmla="*/ 157 w 3212"/>
                <a:gd name="T69" fmla="*/ 833 h 1164"/>
                <a:gd name="T70" fmla="*/ 82 w 3212"/>
                <a:gd name="T71" fmla="*/ 766 h 1164"/>
                <a:gd name="T72" fmla="*/ 30 w 3212"/>
                <a:gd name="T73" fmla="*/ 695 h 1164"/>
                <a:gd name="T74" fmla="*/ 3 w 3212"/>
                <a:gd name="T75" fmla="*/ 620 h 1164"/>
                <a:gd name="T76" fmla="*/ 3 w 3212"/>
                <a:gd name="T77" fmla="*/ 544 h 1164"/>
                <a:gd name="T78" fmla="*/ 30 w 3212"/>
                <a:gd name="T79" fmla="*/ 469 h 1164"/>
                <a:gd name="T80" fmla="*/ 82 w 3212"/>
                <a:gd name="T81" fmla="*/ 398 h 1164"/>
                <a:gd name="T82" fmla="*/ 157 w 3212"/>
                <a:gd name="T83" fmla="*/ 331 h 1164"/>
                <a:gd name="T84" fmla="*/ 254 w 3212"/>
                <a:gd name="T85" fmla="*/ 268 h 1164"/>
                <a:gd name="T86" fmla="*/ 371 w 3212"/>
                <a:gd name="T87" fmla="*/ 210 h 1164"/>
                <a:gd name="T88" fmla="*/ 506 w 3212"/>
                <a:gd name="T89" fmla="*/ 158 h 1164"/>
                <a:gd name="T90" fmla="*/ 658 w 3212"/>
                <a:gd name="T91" fmla="*/ 112 h 1164"/>
                <a:gd name="T92" fmla="*/ 824 w 3212"/>
                <a:gd name="T93" fmla="*/ 74 h 1164"/>
                <a:gd name="T94" fmla="*/ 1004 w 3212"/>
                <a:gd name="T95" fmla="*/ 43 h 1164"/>
                <a:gd name="T96" fmla="*/ 1195 w 3212"/>
                <a:gd name="T97" fmla="*/ 19 h 1164"/>
                <a:gd name="T98" fmla="*/ 1397 w 3212"/>
                <a:gd name="T99" fmla="*/ 5 h 1164"/>
                <a:gd name="T100" fmla="*/ 1606 w 3212"/>
                <a:gd name="T101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12" h="1164">
                  <a:moveTo>
                    <a:pt x="1606" y="0"/>
                  </a:moveTo>
                  <a:lnTo>
                    <a:pt x="1606" y="0"/>
                  </a:lnTo>
                  <a:lnTo>
                    <a:pt x="1712" y="2"/>
                  </a:lnTo>
                  <a:lnTo>
                    <a:pt x="1815" y="5"/>
                  </a:lnTo>
                  <a:lnTo>
                    <a:pt x="1917" y="11"/>
                  </a:lnTo>
                  <a:lnTo>
                    <a:pt x="2016" y="19"/>
                  </a:lnTo>
                  <a:lnTo>
                    <a:pt x="2114" y="30"/>
                  </a:lnTo>
                  <a:lnTo>
                    <a:pt x="2208" y="43"/>
                  </a:lnTo>
                  <a:lnTo>
                    <a:pt x="2299" y="57"/>
                  </a:lnTo>
                  <a:lnTo>
                    <a:pt x="2388" y="74"/>
                  </a:lnTo>
                  <a:lnTo>
                    <a:pt x="2472" y="92"/>
                  </a:lnTo>
                  <a:lnTo>
                    <a:pt x="2554" y="112"/>
                  </a:lnTo>
                  <a:lnTo>
                    <a:pt x="2632" y="135"/>
                  </a:lnTo>
                  <a:lnTo>
                    <a:pt x="2706" y="158"/>
                  </a:lnTo>
                  <a:lnTo>
                    <a:pt x="2775" y="183"/>
                  </a:lnTo>
                  <a:lnTo>
                    <a:pt x="2841" y="210"/>
                  </a:lnTo>
                  <a:lnTo>
                    <a:pt x="2902" y="238"/>
                  </a:lnTo>
                  <a:lnTo>
                    <a:pt x="2958" y="268"/>
                  </a:lnTo>
                  <a:lnTo>
                    <a:pt x="3009" y="299"/>
                  </a:lnTo>
                  <a:lnTo>
                    <a:pt x="3055" y="331"/>
                  </a:lnTo>
                  <a:lnTo>
                    <a:pt x="3096" y="364"/>
                  </a:lnTo>
                  <a:lnTo>
                    <a:pt x="3130" y="398"/>
                  </a:lnTo>
                  <a:lnTo>
                    <a:pt x="3159" y="433"/>
                  </a:lnTo>
                  <a:lnTo>
                    <a:pt x="3182" y="469"/>
                  </a:lnTo>
                  <a:lnTo>
                    <a:pt x="3199" y="506"/>
                  </a:lnTo>
                  <a:lnTo>
                    <a:pt x="3209" y="544"/>
                  </a:lnTo>
                  <a:lnTo>
                    <a:pt x="3212" y="582"/>
                  </a:lnTo>
                  <a:lnTo>
                    <a:pt x="3209" y="620"/>
                  </a:lnTo>
                  <a:lnTo>
                    <a:pt x="3199" y="658"/>
                  </a:lnTo>
                  <a:lnTo>
                    <a:pt x="3182" y="695"/>
                  </a:lnTo>
                  <a:lnTo>
                    <a:pt x="3159" y="731"/>
                  </a:lnTo>
                  <a:lnTo>
                    <a:pt x="3130" y="766"/>
                  </a:lnTo>
                  <a:lnTo>
                    <a:pt x="3096" y="800"/>
                  </a:lnTo>
                  <a:lnTo>
                    <a:pt x="3055" y="833"/>
                  </a:lnTo>
                  <a:lnTo>
                    <a:pt x="3009" y="865"/>
                  </a:lnTo>
                  <a:lnTo>
                    <a:pt x="2958" y="896"/>
                  </a:lnTo>
                  <a:lnTo>
                    <a:pt x="2902" y="926"/>
                  </a:lnTo>
                  <a:lnTo>
                    <a:pt x="2841" y="954"/>
                  </a:lnTo>
                  <a:lnTo>
                    <a:pt x="2775" y="981"/>
                  </a:lnTo>
                  <a:lnTo>
                    <a:pt x="2706" y="1006"/>
                  </a:lnTo>
                  <a:lnTo>
                    <a:pt x="2632" y="1030"/>
                  </a:lnTo>
                  <a:lnTo>
                    <a:pt x="2554" y="1052"/>
                  </a:lnTo>
                  <a:lnTo>
                    <a:pt x="2472" y="1072"/>
                  </a:lnTo>
                  <a:lnTo>
                    <a:pt x="2388" y="1090"/>
                  </a:lnTo>
                  <a:lnTo>
                    <a:pt x="2299" y="1107"/>
                  </a:lnTo>
                  <a:lnTo>
                    <a:pt x="2208" y="1122"/>
                  </a:lnTo>
                  <a:lnTo>
                    <a:pt x="2114" y="1134"/>
                  </a:lnTo>
                  <a:lnTo>
                    <a:pt x="2016" y="1145"/>
                  </a:lnTo>
                  <a:lnTo>
                    <a:pt x="1917" y="1153"/>
                  </a:lnTo>
                  <a:lnTo>
                    <a:pt x="1815" y="1159"/>
                  </a:lnTo>
                  <a:lnTo>
                    <a:pt x="1712" y="1163"/>
                  </a:lnTo>
                  <a:lnTo>
                    <a:pt x="1606" y="1164"/>
                  </a:lnTo>
                  <a:lnTo>
                    <a:pt x="1500" y="1163"/>
                  </a:lnTo>
                  <a:lnTo>
                    <a:pt x="1397" y="1159"/>
                  </a:lnTo>
                  <a:lnTo>
                    <a:pt x="1295" y="1153"/>
                  </a:lnTo>
                  <a:lnTo>
                    <a:pt x="1195" y="1145"/>
                  </a:lnTo>
                  <a:lnTo>
                    <a:pt x="1098" y="1134"/>
                  </a:lnTo>
                  <a:lnTo>
                    <a:pt x="1004" y="1122"/>
                  </a:lnTo>
                  <a:lnTo>
                    <a:pt x="912" y="1107"/>
                  </a:lnTo>
                  <a:lnTo>
                    <a:pt x="824" y="1090"/>
                  </a:lnTo>
                  <a:lnTo>
                    <a:pt x="739" y="1072"/>
                  </a:lnTo>
                  <a:lnTo>
                    <a:pt x="658" y="1052"/>
                  </a:lnTo>
                  <a:lnTo>
                    <a:pt x="580" y="1030"/>
                  </a:lnTo>
                  <a:lnTo>
                    <a:pt x="506" y="1006"/>
                  </a:lnTo>
                  <a:lnTo>
                    <a:pt x="436" y="981"/>
                  </a:lnTo>
                  <a:lnTo>
                    <a:pt x="371" y="954"/>
                  </a:lnTo>
                  <a:lnTo>
                    <a:pt x="310" y="926"/>
                  </a:lnTo>
                  <a:lnTo>
                    <a:pt x="254" y="896"/>
                  </a:lnTo>
                  <a:lnTo>
                    <a:pt x="203" y="865"/>
                  </a:lnTo>
                  <a:lnTo>
                    <a:pt x="157" y="833"/>
                  </a:lnTo>
                  <a:lnTo>
                    <a:pt x="116" y="800"/>
                  </a:lnTo>
                  <a:lnTo>
                    <a:pt x="82" y="766"/>
                  </a:lnTo>
                  <a:lnTo>
                    <a:pt x="53" y="731"/>
                  </a:lnTo>
                  <a:lnTo>
                    <a:pt x="30" y="695"/>
                  </a:lnTo>
                  <a:lnTo>
                    <a:pt x="13" y="658"/>
                  </a:lnTo>
                  <a:lnTo>
                    <a:pt x="3" y="620"/>
                  </a:lnTo>
                  <a:lnTo>
                    <a:pt x="0" y="582"/>
                  </a:lnTo>
                  <a:lnTo>
                    <a:pt x="3" y="544"/>
                  </a:lnTo>
                  <a:lnTo>
                    <a:pt x="13" y="506"/>
                  </a:lnTo>
                  <a:lnTo>
                    <a:pt x="30" y="469"/>
                  </a:lnTo>
                  <a:lnTo>
                    <a:pt x="53" y="433"/>
                  </a:lnTo>
                  <a:lnTo>
                    <a:pt x="82" y="398"/>
                  </a:lnTo>
                  <a:lnTo>
                    <a:pt x="116" y="364"/>
                  </a:lnTo>
                  <a:lnTo>
                    <a:pt x="157" y="331"/>
                  </a:lnTo>
                  <a:lnTo>
                    <a:pt x="203" y="299"/>
                  </a:lnTo>
                  <a:lnTo>
                    <a:pt x="254" y="268"/>
                  </a:lnTo>
                  <a:lnTo>
                    <a:pt x="310" y="238"/>
                  </a:lnTo>
                  <a:lnTo>
                    <a:pt x="371" y="210"/>
                  </a:lnTo>
                  <a:lnTo>
                    <a:pt x="436" y="183"/>
                  </a:lnTo>
                  <a:lnTo>
                    <a:pt x="506" y="158"/>
                  </a:lnTo>
                  <a:lnTo>
                    <a:pt x="580" y="135"/>
                  </a:lnTo>
                  <a:lnTo>
                    <a:pt x="658" y="112"/>
                  </a:lnTo>
                  <a:lnTo>
                    <a:pt x="739" y="92"/>
                  </a:lnTo>
                  <a:lnTo>
                    <a:pt x="824" y="74"/>
                  </a:lnTo>
                  <a:lnTo>
                    <a:pt x="912" y="57"/>
                  </a:lnTo>
                  <a:lnTo>
                    <a:pt x="1004" y="43"/>
                  </a:lnTo>
                  <a:lnTo>
                    <a:pt x="1098" y="30"/>
                  </a:lnTo>
                  <a:lnTo>
                    <a:pt x="1195" y="19"/>
                  </a:lnTo>
                  <a:lnTo>
                    <a:pt x="1295" y="11"/>
                  </a:lnTo>
                  <a:lnTo>
                    <a:pt x="1397" y="5"/>
                  </a:lnTo>
                  <a:lnTo>
                    <a:pt x="1500" y="2"/>
                  </a:lnTo>
                  <a:lnTo>
                    <a:pt x="16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7" name="Freeform 183">
              <a:extLst>
                <a:ext uri="{FF2B5EF4-FFF2-40B4-BE49-F238E27FC236}">
                  <a16:creationId xmlns:a16="http://schemas.microsoft.com/office/drawing/2014/main" id="{76BB61DF-ED56-4F35-BF44-E910237E9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9988" y="2917825"/>
              <a:ext cx="463550" cy="93663"/>
            </a:xfrm>
            <a:custGeom>
              <a:avLst/>
              <a:gdLst>
                <a:gd name="T0" fmla="*/ 87 w 3212"/>
                <a:gd name="T1" fmla="*/ 40 h 648"/>
                <a:gd name="T2" fmla="*/ 256 w 3212"/>
                <a:gd name="T3" fmla="*/ 114 h 648"/>
                <a:gd name="T4" fmla="*/ 442 w 3212"/>
                <a:gd name="T5" fmla="*/ 179 h 648"/>
                <a:gd name="T6" fmla="*/ 647 w 3212"/>
                <a:gd name="T7" fmla="*/ 233 h 648"/>
                <a:gd name="T8" fmla="*/ 869 w 3212"/>
                <a:gd name="T9" fmla="*/ 277 h 648"/>
                <a:gd name="T10" fmla="*/ 1103 w 3212"/>
                <a:gd name="T11" fmla="*/ 310 h 648"/>
                <a:gd name="T12" fmla="*/ 1349 w 3212"/>
                <a:gd name="T13" fmla="*/ 330 h 648"/>
                <a:gd name="T14" fmla="*/ 1606 w 3212"/>
                <a:gd name="T15" fmla="*/ 338 h 648"/>
                <a:gd name="T16" fmla="*/ 1862 w 3212"/>
                <a:gd name="T17" fmla="*/ 330 h 648"/>
                <a:gd name="T18" fmla="*/ 2109 w 3212"/>
                <a:gd name="T19" fmla="*/ 310 h 648"/>
                <a:gd name="T20" fmla="*/ 2343 w 3212"/>
                <a:gd name="T21" fmla="*/ 277 h 648"/>
                <a:gd name="T22" fmla="*/ 2564 w 3212"/>
                <a:gd name="T23" fmla="*/ 233 h 648"/>
                <a:gd name="T24" fmla="*/ 2769 w 3212"/>
                <a:gd name="T25" fmla="*/ 179 h 648"/>
                <a:gd name="T26" fmla="*/ 2957 w 3212"/>
                <a:gd name="T27" fmla="*/ 114 h 648"/>
                <a:gd name="T28" fmla="*/ 3125 w 3212"/>
                <a:gd name="T29" fmla="*/ 40 h 648"/>
                <a:gd name="T30" fmla="*/ 3209 w 3212"/>
                <a:gd name="T31" fmla="*/ 33 h 648"/>
                <a:gd name="T32" fmla="*/ 3209 w 3212"/>
                <a:gd name="T33" fmla="*/ 104 h 648"/>
                <a:gd name="T34" fmla="*/ 3182 w 3212"/>
                <a:gd name="T35" fmla="*/ 179 h 648"/>
                <a:gd name="T36" fmla="*/ 3130 w 3212"/>
                <a:gd name="T37" fmla="*/ 250 h 648"/>
                <a:gd name="T38" fmla="*/ 3055 w 3212"/>
                <a:gd name="T39" fmla="*/ 317 h 648"/>
                <a:gd name="T40" fmla="*/ 2958 w 3212"/>
                <a:gd name="T41" fmla="*/ 381 h 648"/>
                <a:gd name="T42" fmla="*/ 2841 w 3212"/>
                <a:gd name="T43" fmla="*/ 439 h 648"/>
                <a:gd name="T44" fmla="*/ 2706 w 3212"/>
                <a:gd name="T45" fmla="*/ 491 h 648"/>
                <a:gd name="T46" fmla="*/ 2554 w 3212"/>
                <a:gd name="T47" fmla="*/ 536 h 648"/>
                <a:gd name="T48" fmla="*/ 2388 w 3212"/>
                <a:gd name="T49" fmla="*/ 575 h 648"/>
                <a:gd name="T50" fmla="*/ 2208 w 3212"/>
                <a:gd name="T51" fmla="*/ 606 h 648"/>
                <a:gd name="T52" fmla="*/ 2016 w 3212"/>
                <a:gd name="T53" fmla="*/ 629 h 648"/>
                <a:gd name="T54" fmla="*/ 1815 w 3212"/>
                <a:gd name="T55" fmla="*/ 644 h 648"/>
                <a:gd name="T56" fmla="*/ 1606 w 3212"/>
                <a:gd name="T57" fmla="*/ 648 h 648"/>
                <a:gd name="T58" fmla="*/ 1397 w 3212"/>
                <a:gd name="T59" fmla="*/ 644 h 648"/>
                <a:gd name="T60" fmla="*/ 1195 w 3212"/>
                <a:gd name="T61" fmla="*/ 629 h 648"/>
                <a:gd name="T62" fmla="*/ 1004 w 3212"/>
                <a:gd name="T63" fmla="*/ 606 h 648"/>
                <a:gd name="T64" fmla="*/ 824 w 3212"/>
                <a:gd name="T65" fmla="*/ 575 h 648"/>
                <a:gd name="T66" fmla="*/ 658 w 3212"/>
                <a:gd name="T67" fmla="*/ 536 h 648"/>
                <a:gd name="T68" fmla="*/ 506 w 3212"/>
                <a:gd name="T69" fmla="*/ 491 h 648"/>
                <a:gd name="T70" fmla="*/ 371 w 3212"/>
                <a:gd name="T71" fmla="*/ 439 h 648"/>
                <a:gd name="T72" fmla="*/ 254 w 3212"/>
                <a:gd name="T73" fmla="*/ 381 h 648"/>
                <a:gd name="T74" fmla="*/ 157 w 3212"/>
                <a:gd name="T75" fmla="*/ 317 h 648"/>
                <a:gd name="T76" fmla="*/ 82 w 3212"/>
                <a:gd name="T77" fmla="*/ 250 h 648"/>
                <a:gd name="T78" fmla="*/ 30 w 3212"/>
                <a:gd name="T79" fmla="*/ 179 h 648"/>
                <a:gd name="T80" fmla="*/ 3 w 3212"/>
                <a:gd name="T81" fmla="*/ 104 h 648"/>
                <a:gd name="T82" fmla="*/ 3 w 3212"/>
                <a:gd name="T83" fmla="*/ 33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8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9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6"/>
                  </a:lnTo>
                  <a:lnTo>
                    <a:pt x="1606" y="338"/>
                  </a:lnTo>
                  <a:lnTo>
                    <a:pt x="1735" y="336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9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9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50"/>
                  </a:lnTo>
                  <a:lnTo>
                    <a:pt x="2958" y="381"/>
                  </a:lnTo>
                  <a:lnTo>
                    <a:pt x="2902" y="410"/>
                  </a:lnTo>
                  <a:lnTo>
                    <a:pt x="2841" y="439"/>
                  </a:lnTo>
                  <a:lnTo>
                    <a:pt x="2775" y="465"/>
                  </a:lnTo>
                  <a:lnTo>
                    <a:pt x="2706" y="491"/>
                  </a:lnTo>
                  <a:lnTo>
                    <a:pt x="2632" y="514"/>
                  </a:lnTo>
                  <a:lnTo>
                    <a:pt x="2554" y="536"/>
                  </a:lnTo>
                  <a:lnTo>
                    <a:pt x="2472" y="557"/>
                  </a:lnTo>
                  <a:lnTo>
                    <a:pt x="2388" y="575"/>
                  </a:lnTo>
                  <a:lnTo>
                    <a:pt x="2299" y="592"/>
                  </a:lnTo>
                  <a:lnTo>
                    <a:pt x="2208" y="606"/>
                  </a:lnTo>
                  <a:lnTo>
                    <a:pt x="2114" y="619"/>
                  </a:lnTo>
                  <a:lnTo>
                    <a:pt x="2016" y="629"/>
                  </a:lnTo>
                  <a:lnTo>
                    <a:pt x="1917" y="638"/>
                  </a:lnTo>
                  <a:lnTo>
                    <a:pt x="1815" y="644"/>
                  </a:lnTo>
                  <a:lnTo>
                    <a:pt x="1712" y="647"/>
                  </a:lnTo>
                  <a:lnTo>
                    <a:pt x="1606" y="648"/>
                  </a:lnTo>
                  <a:lnTo>
                    <a:pt x="1500" y="647"/>
                  </a:lnTo>
                  <a:lnTo>
                    <a:pt x="1397" y="644"/>
                  </a:lnTo>
                  <a:lnTo>
                    <a:pt x="1295" y="638"/>
                  </a:lnTo>
                  <a:lnTo>
                    <a:pt x="1195" y="629"/>
                  </a:lnTo>
                  <a:lnTo>
                    <a:pt x="1098" y="619"/>
                  </a:lnTo>
                  <a:lnTo>
                    <a:pt x="1004" y="606"/>
                  </a:lnTo>
                  <a:lnTo>
                    <a:pt x="912" y="592"/>
                  </a:lnTo>
                  <a:lnTo>
                    <a:pt x="824" y="575"/>
                  </a:lnTo>
                  <a:lnTo>
                    <a:pt x="739" y="557"/>
                  </a:lnTo>
                  <a:lnTo>
                    <a:pt x="658" y="536"/>
                  </a:lnTo>
                  <a:lnTo>
                    <a:pt x="580" y="514"/>
                  </a:lnTo>
                  <a:lnTo>
                    <a:pt x="506" y="491"/>
                  </a:lnTo>
                  <a:lnTo>
                    <a:pt x="436" y="465"/>
                  </a:lnTo>
                  <a:lnTo>
                    <a:pt x="371" y="439"/>
                  </a:lnTo>
                  <a:lnTo>
                    <a:pt x="310" y="410"/>
                  </a:lnTo>
                  <a:lnTo>
                    <a:pt x="254" y="381"/>
                  </a:lnTo>
                  <a:lnTo>
                    <a:pt x="203" y="350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9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8" name="Freeform 184">
              <a:extLst>
                <a:ext uri="{FF2B5EF4-FFF2-40B4-BE49-F238E27FC236}">
                  <a16:creationId xmlns:a16="http://schemas.microsoft.com/office/drawing/2014/main" id="{78DA6F00-DFB3-4A5A-B935-6A8EBAAE5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9988" y="2995613"/>
              <a:ext cx="463550" cy="93663"/>
            </a:xfrm>
            <a:custGeom>
              <a:avLst/>
              <a:gdLst>
                <a:gd name="T0" fmla="*/ 87 w 3212"/>
                <a:gd name="T1" fmla="*/ 40 h 647"/>
                <a:gd name="T2" fmla="*/ 256 w 3212"/>
                <a:gd name="T3" fmla="*/ 114 h 647"/>
                <a:gd name="T4" fmla="*/ 442 w 3212"/>
                <a:gd name="T5" fmla="*/ 178 h 647"/>
                <a:gd name="T6" fmla="*/ 647 w 3212"/>
                <a:gd name="T7" fmla="*/ 233 h 647"/>
                <a:gd name="T8" fmla="*/ 869 w 3212"/>
                <a:gd name="T9" fmla="*/ 277 h 647"/>
                <a:gd name="T10" fmla="*/ 1103 w 3212"/>
                <a:gd name="T11" fmla="*/ 310 h 647"/>
                <a:gd name="T12" fmla="*/ 1349 w 3212"/>
                <a:gd name="T13" fmla="*/ 330 h 647"/>
                <a:gd name="T14" fmla="*/ 1606 w 3212"/>
                <a:gd name="T15" fmla="*/ 337 h 647"/>
                <a:gd name="T16" fmla="*/ 1862 w 3212"/>
                <a:gd name="T17" fmla="*/ 330 h 647"/>
                <a:gd name="T18" fmla="*/ 2109 w 3212"/>
                <a:gd name="T19" fmla="*/ 310 h 647"/>
                <a:gd name="T20" fmla="*/ 2343 w 3212"/>
                <a:gd name="T21" fmla="*/ 277 h 647"/>
                <a:gd name="T22" fmla="*/ 2564 w 3212"/>
                <a:gd name="T23" fmla="*/ 233 h 647"/>
                <a:gd name="T24" fmla="*/ 2769 w 3212"/>
                <a:gd name="T25" fmla="*/ 178 h 647"/>
                <a:gd name="T26" fmla="*/ 2957 w 3212"/>
                <a:gd name="T27" fmla="*/ 114 h 647"/>
                <a:gd name="T28" fmla="*/ 3125 w 3212"/>
                <a:gd name="T29" fmla="*/ 40 h 647"/>
                <a:gd name="T30" fmla="*/ 3209 w 3212"/>
                <a:gd name="T31" fmla="*/ 33 h 647"/>
                <a:gd name="T32" fmla="*/ 3209 w 3212"/>
                <a:gd name="T33" fmla="*/ 104 h 647"/>
                <a:gd name="T34" fmla="*/ 3182 w 3212"/>
                <a:gd name="T35" fmla="*/ 178 h 647"/>
                <a:gd name="T36" fmla="*/ 3130 w 3212"/>
                <a:gd name="T37" fmla="*/ 250 h 647"/>
                <a:gd name="T38" fmla="*/ 3055 w 3212"/>
                <a:gd name="T39" fmla="*/ 317 h 647"/>
                <a:gd name="T40" fmla="*/ 2958 w 3212"/>
                <a:gd name="T41" fmla="*/ 380 h 647"/>
                <a:gd name="T42" fmla="*/ 2841 w 3212"/>
                <a:gd name="T43" fmla="*/ 438 h 647"/>
                <a:gd name="T44" fmla="*/ 2706 w 3212"/>
                <a:gd name="T45" fmla="*/ 490 h 647"/>
                <a:gd name="T46" fmla="*/ 2554 w 3212"/>
                <a:gd name="T47" fmla="*/ 535 h 647"/>
                <a:gd name="T48" fmla="*/ 2388 w 3212"/>
                <a:gd name="T49" fmla="*/ 574 h 647"/>
                <a:gd name="T50" fmla="*/ 2208 w 3212"/>
                <a:gd name="T51" fmla="*/ 605 h 647"/>
                <a:gd name="T52" fmla="*/ 2016 w 3212"/>
                <a:gd name="T53" fmla="*/ 628 h 647"/>
                <a:gd name="T54" fmla="*/ 1815 w 3212"/>
                <a:gd name="T55" fmla="*/ 643 h 647"/>
                <a:gd name="T56" fmla="*/ 1606 w 3212"/>
                <a:gd name="T57" fmla="*/ 647 h 647"/>
                <a:gd name="T58" fmla="*/ 1397 w 3212"/>
                <a:gd name="T59" fmla="*/ 643 h 647"/>
                <a:gd name="T60" fmla="*/ 1195 w 3212"/>
                <a:gd name="T61" fmla="*/ 628 h 647"/>
                <a:gd name="T62" fmla="*/ 1004 w 3212"/>
                <a:gd name="T63" fmla="*/ 605 h 647"/>
                <a:gd name="T64" fmla="*/ 824 w 3212"/>
                <a:gd name="T65" fmla="*/ 574 h 647"/>
                <a:gd name="T66" fmla="*/ 658 w 3212"/>
                <a:gd name="T67" fmla="*/ 535 h 647"/>
                <a:gd name="T68" fmla="*/ 506 w 3212"/>
                <a:gd name="T69" fmla="*/ 490 h 647"/>
                <a:gd name="T70" fmla="*/ 371 w 3212"/>
                <a:gd name="T71" fmla="*/ 438 h 647"/>
                <a:gd name="T72" fmla="*/ 254 w 3212"/>
                <a:gd name="T73" fmla="*/ 380 h 647"/>
                <a:gd name="T74" fmla="*/ 157 w 3212"/>
                <a:gd name="T75" fmla="*/ 317 h 647"/>
                <a:gd name="T76" fmla="*/ 82 w 3212"/>
                <a:gd name="T77" fmla="*/ 250 h 647"/>
                <a:gd name="T78" fmla="*/ 30 w 3212"/>
                <a:gd name="T79" fmla="*/ 178 h 647"/>
                <a:gd name="T80" fmla="*/ 3 w 3212"/>
                <a:gd name="T81" fmla="*/ 104 h 647"/>
                <a:gd name="T82" fmla="*/ 3 w 3212"/>
                <a:gd name="T83" fmla="*/ 33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7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8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49"/>
                  </a:lnTo>
                  <a:lnTo>
                    <a:pt x="2958" y="380"/>
                  </a:lnTo>
                  <a:lnTo>
                    <a:pt x="2902" y="409"/>
                  </a:lnTo>
                  <a:lnTo>
                    <a:pt x="2841" y="438"/>
                  </a:lnTo>
                  <a:lnTo>
                    <a:pt x="2775" y="464"/>
                  </a:lnTo>
                  <a:lnTo>
                    <a:pt x="2706" y="490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6"/>
                  </a:lnTo>
                  <a:lnTo>
                    <a:pt x="2388" y="574"/>
                  </a:lnTo>
                  <a:lnTo>
                    <a:pt x="2299" y="591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7"/>
                  </a:lnTo>
                  <a:lnTo>
                    <a:pt x="1815" y="643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3"/>
                  </a:lnTo>
                  <a:lnTo>
                    <a:pt x="1295" y="637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1"/>
                  </a:lnTo>
                  <a:lnTo>
                    <a:pt x="824" y="574"/>
                  </a:lnTo>
                  <a:lnTo>
                    <a:pt x="739" y="556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90"/>
                  </a:lnTo>
                  <a:lnTo>
                    <a:pt x="436" y="464"/>
                  </a:lnTo>
                  <a:lnTo>
                    <a:pt x="371" y="438"/>
                  </a:lnTo>
                  <a:lnTo>
                    <a:pt x="310" y="409"/>
                  </a:lnTo>
                  <a:lnTo>
                    <a:pt x="254" y="380"/>
                  </a:lnTo>
                  <a:lnTo>
                    <a:pt x="203" y="349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8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69" name="Freeform 185">
              <a:extLst>
                <a:ext uri="{FF2B5EF4-FFF2-40B4-BE49-F238E27FC236}">
                  <a16:creationId xmlns:a16="http://schemas.microsoft.com/office/drawing/2014/main" id="{43A131DD-03F2-4A33-9CC2-7E32B00F9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9988" y="3074988"/>
              <a:ext cx="463550" cy="92075"/>
            </a:xfrm>
            <a:custGeom>
              <a:avLst/>
              <a:gdLst>
                <a:gd name="T0" fmla="*/ 87 w 3212"/>
                <a:gd name="T1" fmla="*/ 40 h 647"/>
                <a:gd name="T2" fmla="*/ 256 w 3212"/>
                <a:gd name="T3" fmla="*/ 113 h 647"/>
                <a:gd name="T4" fmla="*/ 442 w 3212"/>
                <a:gd name="T5" fmla="*/ 178 h 647"/>
                <a:gd name="T6" fmla="*/ 647 w 3212"/>
                <a:gd name="T7" fmla="*/ 233 h 647"/>
                <a:gd name="T8" fmla="*/ 869 w 3212"/>
                <a:gd name="T9" fmla="*/ 277 h 647"/>
                <a:gd name="T10" fmla="*/ 1103 w 3212"/>
                <a:gd name="T11" fmla="*/ 310 h 647"/>
                <a:gd name="T12" fmla="*/ 1349 w 3212"/>
                <a:gd name="T13" fmla="*/ 330 h 647"/>
                <a:gd name="T14" fmla="*/ 1606 w 3212"/>
                <a:gd name="T15" fmla="*/ 337 h 647"/>
                <a:gd name="T16" fmla="*/ 1862 w 3212"/>
                <a:gd name="T17" fmla="*/ 330 h 647"/>
                <a:gd name="T18" fmla="*/ 2109 w 3212"/>
                <a:gd name="T19" fmla="*/ 310 h 647"/>
                <a:gd name="T20" fmla="*/ 2343 w 3212"/>
                <a:gd name="T21" fmla="*/ 277 h 647"/>
                <a:gd name="T22" fmla="*/ 2564 w 3212"/>
                <a:gd name="T23" fmla="*/ 233 h 647"/>
                <a:gd name="T24" fmla="*/ 2769 w 3212"/>
                <a:gd name="T25" fmla="*/ 178 h 647"/>
                <a:gd name="T26" fmla="*/ 2957 w 3212"/>
                <a:gd name="T27" fmla="*/ 113 h 647"/>
                <a:gd name="T28" fmla="*/ 3125 w 3212"/>
                <a:gd name="T29" fmla="*/ 40 h 647"/>
                <a:gd name="T30" fmla="*/ 3209 w 3212"/>
                <a:gd name="T31" fmla="*/ 32 h 647"/>
                <a:gd name="T32" fmla="*/ 3209 w 3212"/>
                <a:gd name="T33" fmla="*/ 103 h 647"/>
                <a:gd name="T34" fmla="*/ 3182 w 3212"/>
                <a:gd name="T35" fmla="*/ 178 h 647"/>
                <a:gd name="T36" fmla="*/ 3130 w 3212"/>
                <a:gd name="T37" fmla="*/ 249 h 647"/>
                <a:gd name="T38" fmla="*/ 3055 w 3212"/>
                <a:gd name="T39" fmla="*/ 316 h 647"/>
                <a:gd name="T40" fmla="*/ 2958 w 3212"/>
                <a:gd name="T41" fmla="*/ 379 h 647"/>
                <a:gd name="T42" fmla="*/ 2841 w 3212"/>
                <a:gd name="T43" fmla="*/ 437 h 647"/>
                <a:gd name="T44" fmla="*/ 2706 w 3212"/>
                <a:gd name="T45" fmla="*/ 489 h 647"/>
                <a:gd name="T46" fmla="*/ 2554 w 3212"/>
                <a:gd name="T47" fmla="*/ 535 h 647"/>
                <a:gd name="T48" fmla="*/ 2388 w 3212"/>
                <a:gd name="T49" fmla="*/ 574 h 647"/>
                <a:gd name="T50" fmla="*/ 2208 w 3212"/>
                <a:gd name="T51" fmla="*/ 605 h 647"/>
                <a:gd name="T52" fmla="*/ 2016 w 3212"/>
                <a:gd name="T53" fmla="*/ 628 h 647"/>
                <a:gd name="T54" fmla="*/ 1815 w 3212"/>
                <a:gd name="T55" fmla="*/ 642 h 647"/>
                <a:gd name="T56" fmla="*/ 1606 w 3212"/>
                <a:gd name="T57" fmla="*/ 647 h 647"/>
                <a:gd name="T58" fmla="*/ 1397 w 3212"/>
                <a:gd name="T59" fmla="*/ 642 h 647"/>
                <a:gd name="T60" fmla="*/ 1195 w 3212"/>
                <a:gd name="T61" fmla="*/ 628 h 647"/>
                <a:gd name="T62" fmla="*/ 1004 w 3212"/>
                <a:gd name="T63" fmla="*/ 605 h 647"/>
                <a:gd name="T64" fmla="*/ 824 w 3212"/>
                <a:gd name="T65" fmla="*/ 574 h 647"/>
                <a:gd name="T66" fmla="*/ 658 w 3212"/>
                <a:gd name="T67" fmla="*/ 535 h 647"/>
                <a:gd name="T68" fmla="*/ 506 w 3212"/>
                <a:gd name="T69" fmla="*/ 489 h 647"/>
                <a:gd name="T70" fmla="*/ 371 w 3212"/>
                <a:gd name="T71" fmla="*/ 437 h 647"/>
                <a:gd name="T72" fmla="*/ 254 w 3212"/>
                <a:gd name="T73" fmla="*/ 379 h 647"/>
                <a:gd name="T74" fmla="*/ 157 w 3212"/>
                <a:gd name="T75" fmla="*/ 316 h 647"/>
                <a:gd name="T76" fmla="*/ 82 w 3212"/>
                <a:gd name="T77" fmla="*/ 249 h 647"/>
                <a:gd name="T78" fmla="*/ 30 w 3212"/>
                <a:gd name="T79" fmla="*/ 178 h 647"/>
                <a:gd name="T80" fmla="*/ 3 w 3212"/>
                <a:gd name="T81" fmla="*/ 103 h 647"/>
                <a:gd name="T82" fmla="*/ 3 w 3212"/>
                <a:gd name="T83" fmla="*/ 32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7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3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3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2"/>
                  </a:lnTo>
                  <a:lnTo>
                    <a:pt x="3212" y="65"/>
                  </a:lnTo>
                  <a:lnTo>
                    <a:pt x="3209" y="103"/>
                  </a:lnTo>
                  <a:lnTo>
                    <a:pt x="3199" y="141"/>
                  </a:lnTo>
                  <a:lnTo>
                    <a:pt x="3182" y="178"/>
                  </a:lnTo>
                  <a:lnTo>
                    <a:pt x="3159" y="214"/>
                  </a:lnTo>
                  <a:lnTo>
                    <a:pt x="3130" y="249"/>
                  </a:lnTo>
                  <a:lnTo>
                    <a:pt x="3096" y="283"/>
                  </a:lnTo>
                  <a:lnTo>
                    <a:pt x="3055" y="316"/>
                  </a:lnTo>
                  <a:lnTo>
                    <a:pt x="3009" y="348"/>
                  </a:lnTo>
                  <a:lnTo>
                    <a:pt x="2958" y="379"/>
                  </a:lnTo>
                  <a:lnTo>
                    <a:pt x="2902" y="409"/>
                  </a:lnTo>
                  <a:lnTo>
                    <a:pt x="2841" y="437"/>
                  </a:lnTo>
                  <a:lnTo>
                    <a:pt x="2775" y="464"/>
                  </a:lnTo>
                  <a:lnTo>
                    <a:pt x="2706" y="489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5"/>
                  </a:lnTo>
                  <a:lnTo>
                    <a:pt x="2388" y="574"/>
                  </a:lnTo>
                  <a:lnTo>
                    <a:pt x="2299" y="590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6"/>
                  </a:lnTo>
                  <a:lnTo>
                    <a:pt x="1815" y="642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2"/>
                  </a:lnTo>
                  <a:lnTo>
                    <a:pt x="1295" y="636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0"/>
                  </a:lnTo>
                  <a:lnTo>
                    <a:pt x="824" y="574"/>
                  </a:lnTo>
                  <a:lnTo>
                    <a:pt x="739" y="555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89"/>
                  </a:lnTo>
                  <a:lnTo>
                    <a:pt x="436" y="464"/>
                  </a:lnTo>
                  <a:lnTo>
                    <a:pt x="371" y="437"/>
                  </a:lnTo>
                  <a:lnTo>
                    <a:pt x="310" y="409"/>
                  </a:lnTo>
                  <a:lnTo>
                    <a:pt x="254" y="379"/>
                  </a:lnTo>
                  <a:lnTo>
                    <a:pt x="203" y="348"/>
                  </a:lnTo>
                  <a:lnTo>
                    <a:pt x="157" y="316"/>
                  </a:lnTo>
                  <a:lnTo>
                    <a:pt x="116" y="283"/>
                  </a:lnTo>
                  <a:lnTo>
                    <a:pt x="82" y="249"/>
                  </a:lnTo>
                  <a:lnTo>
                    <a:pt x="53" y="214"/>
                  </a:lnTo>
                  <a:lnTo>
                    <a:pt x="30" y="178"/>
                  </a:lnTo>
                  <a:lnTo>
                    <a:pt x="13" y="141"/>
                  </a:lnTo>
                  <a:lnTo>
                    <a:pt x="3" y="103"/>
                  </a:lnTo>
                  <a:lnTo>
                    <a:pt x="0" y="65"/>
                  </a:lnTo>
                  <a:lnTo>
                    <a:pt x="3" y="3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5754B3-91F0-4DB0-9CFE-78915A48074A}"/>
              </a:ext>
            </a:extLst>
          </p:cNvPr>
          <p:cNvGrpSpPr/>
          <p:nvPr/>
        </p:nvGrpSpPr>
        <p:grpSpPr>
          <a:xfrm>
            <a:off x="8104492" y="2623493"/>
            <a:ext cx="590808" cy="584478"/>
            <a:chOff x="2587625" y="4291013"/>
            <a:chExt cx="444500" cy="439738"/>
          </a:xfrm>
          <a:solidFill>
            <a:schemeClr val="bg1"/>
          </a:solidFill>
        </p:grpSpPr>
        <p:sp>
          <p:nvSpPr>
            <p:cNvPr id="71" name="Freeform 290">
              <a:extLst>
                <a:ext uri="{FF2B5EF4-FFF2-40B4-BE49-F238E27FC236}">
                  <a16:creationId xmlns:a16="http://schemas.microsoft.com/office/drawing/2014/main" id="{A9B63449-C9DB-40F1-8E51-BC0672C6D9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0825" y="4491038"/>
              <a:ext cx="241300" cy="239713"/>
            </a:xfrm>
            <a:custGeom>
              <a:avLst/>
              <a:gdLst>
                <a:gd name="T0" fmla="*/ 582 w 1676"/>
                <a:gd name="T1" fmla="*/ 282 h 1813"/>
                <a:gd name="T2" fmla="*/ 453 w 1676"/>
                <a:gd name="T3" fmla="*/ 343 h 1813"/>
                <a:gd name="T4" fmla="*/ 344 w 1676"/>
                <a:gd name="T5" fmla="*/ 449 h 1813"/>
                <a:gd name="T6" fmla="*/ 274 w 1676"/>
                <a:gd name="T7" fmla="*/ 582 h 1813"/>
                <a:gd name="T8" fmla="*/ 246 w 1676"/>
                <a:gd name="T9" fmla="*/ 729 h 1813"/>
                <a:gd name="T10" fmla="*/ 260 w 1676"/>
                <a:gd name="T11" fmla="*/ 878 h 1813"/>
                <a:gd name="T12" fmla="*/ 316 w 1676"/>
                <a:gd name="T13" fmla="*/ 1018 h 1813"/>
                <a:gd name="T14" fmla="*/ 414 w 1676"/>
                <a:gd name="T15" fmla="*/ 1136 h 1813"/>
                <a:gd name="T16" fmla="*/ 538 w 1676"/>
                <a:gd name="T17" fmla="*/ 1212 h 1813"/>
                <a:gd name="T18" fmla="*/ 673 w 1676"/>
                <a:gd name="T19" fmla="*/ 1242 h 1813"/>
                <a:gd name="T20" fmla="*/ 811 w 1676"/>
                <a:gd name="T21" fmla="*/ 1227 h 1813"/>
                <a:gd name="T22" fmla="*/ 941 w 1676"/>
                <a:gd name="T23" fmla="*/ 1166 h 1813"/>
                <a:gd name="T24" fmla="*/ 1049 w 1676"/>
                <a:gd name="T25" fmla="*/ 1061 h 1813"/>
                <a:gd name="T26" fmla="*/ 1119 w 1676"/>
                <a:gd name="T27" fmla="*/ 927 h 1813"/>
                <a:gd name="T28" fmla="*/ 1147 w 1676"/>
                <a:gd name="T29" fmla="*/ 779 h 1813"/>
                <a:gd name="T30" fmla="*/ 1133 w 1676"/>
                <a:gd name="T31" fmla="*/ 630 h 1813"/>
                <a:gd name="T32" fmla="*/ 1077 w 1676"/>
                <a:gd name="T33" fmla="*/ 491 h 1813"/>
                <a:gd name="T34" fmla="*/ 980 w 1676"/>
                <a:gd name="T35" fmla="*/ 374 h 1813"/>
                <a:gd name="T36" fmla="*/ 855 w 1676"/>
                <a:gd name="T37" fmla="*/ 298 h 1813"/>
                <a:gd name="T38" fmla="*/ 720 w 1676"/>
                <a:gd name="T39" fmla="*/ 267 h 1813"/>
                <a:gd name="T40" fmla="*/ 781 w 1676"/>
                <a:gd name="T41" fmla="*/ 5 h 1813"/>
                <a:gd name="T42" fmla="*/ 946 w 1676"/>
                <a:gd name="T43" fmla="*/ 49 h 1813"/>
                <a:gd name="T44" fmla="*/ 1099 w 1676"/>
                <a:gd name="T45" fmla="*/ 137 h 1813"/>
                <a:gd name="T46" fmla="*/ 1230 w 1676"/>
                <a:gd name="T47" fmla="*/ 267 h 1813"/>
                <a:gd name="T48" fmla="*/ 1324 w 1676"/>
                <a:gd name="T49" fmla="*/ 424 h 1813"/>
                <a:gd name="T50" fmla="*/ 1378 w 1676"/>
                <a:gd name="T51" fmla="*/ 596 h 1813"/>
                <a:gd name="T52" fmla="*/ 1393 w 1676"/>
                <a:gd name="T53" fmla="*/ 775 h 1813"/>
                <a:gd name="T54" fmla="*/ 1368 w 1676"/>
                <a:gd name="T55" fmla="*/ 953 h 1813"/>
                <a:gd name="T56" fmla="*/ 1603 w 1676"/>
                <a:gd name="T57" fmla="*/ 1363 h 1813"/>
                <a:gd name="T58" fmla="*/ 1656 w 1676"/>
                <a:gd name="T59" fmla="*/ 1449 h 1813"/>
                <a:gd name="T60" fmla="*/ 1676 w 1676"/>
                <a:gd name="T61" fmla="*/ 1550 h 1813"/>
                <a:gd name="T62" fmla="*/ 1656 w 1676"/>
                <a:gd name="T63" fmla="*/ 1651 h 1813"/>
                <a:gd name="T64" fmla="*/ 1603 w 1676"/>
                <a:gd name="T65" fmla="*/ 1737 h 1813"/>
                <a:gd name="T66" fmla="*/ 1515 w 1676"/>
                <a:gd name="T67" fmla="*/ 1798 h 1813"/>
                <a:gd name="T68" fmla="*/ 1414 w 1676"/>
                <a:gd name="T69" fmla="*/ 1813 h 1813"/>
                <a:gd name="T70" fmla="*/ 1316 w 1676"/>
                <a:gd name="T71" fmla="*/ 1783 h 1813"/>
                <a:gd name="T72" fmla="*/ 986 w 1676"/>
                <a:gd name="T73" fmla="*/ 1441 h 1813"/>
                <a:gd name="T74" fmla="*/ 826 w 1676"/>
                <a:gd name="T75" fmla="*/ 1496 h 1813"/>
                <a:gd name="T76" fmla="*/ 660 w 1676"/>
                <a:gd name="T77" fmla="*/ 1508 h 1813"/>
                <a:gd name="T78" fmla="*/ 496 w 1676"/>
                <a:gd name="T79" fmla="*/ 1477 h 1813"/>
                <a:gd name="T80" fmla="*/ 341 w 1676"/>
                <a:gd name="T81" fmla="*/ 1404 h 1813"/>
                <a:gd name="T82" fmla="*/ 204 w 1676"/>
                <a:gd name="T83" fmla="*/ 1289 h 1813"/>
                <a:gd name="T84" fmla="*/ 95 w 1676"/>
                <a:gd name="T85" fmla="*/ 1137 h 1813"/>
                <a:gd name="T86" fmla="*/ 27 w 1676"/>
                <a:gd name="T87" fmla="*/ 966 h 1813"/>
                <a:gd name="T88" fmla="*/ 0 w 1676"/>
                <a:gd name="T89" fmla="*/ 785 h 1813"/>
                <a:gd name="T90" fmla="*/ 13 w 1676"/>
                <a:gd name="T91" fmla="*/ 602 h 1813"/>
                <a:gd name="T92" fmla="*/ 67 w 1676"/>
                <a:gd name="T93" fmla="*/ 427 h 1813"/>
                <a:gd name="T94" fmla="*/ 162 w 1676"/>
                <a:gd name="T95" fmla="*/ 268 h 1813"/>
                <a:gd name="T96" fmla="*/ 294 w 1676"/>
                <a:gd name="T97" fmla="*/ 137 h 1813"/>
                <a:gd name="T98" fmla="*/ 447 w 1676"/>
                <a:gd name="T99" fmla="*/ 49 h 1813"/>
                <a:gd name="T100" fmla="*/ 612 w 1676"/>
                <a:gd name="T101" fmla="*/ 5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76" h="1813">
                  <a:moveTo>
                    <a:pt x="673" y="267"/>
                  </a:moveTo>
                  <a:lnTo>
                    <a:pt x="627" y="272"/>
                  </a:lnTo>
                  <a:lnTo>
                    <a:pt x="582" y="282"/>
                  </a:lnTo>
                  <a:lnTo>
                    <a:pt x="538" y="298"/>
                  </a:lnTo>
                  <a:lnTo>
                    <a:pt x="495" y="317"/>
                  </a:lnTo>
                  <a:lnTo>
                    <a:pt x="453" y="343"/>
                  </a:lnTo>
                  <a:lnTo>
                    <a:pt x="414" y="374"/>
                  </a:lnTo>
                  <a:lnTo>
                    <a:pt x="377" y="409"/>
                  </a:lnTo>
                  <a:lnTo>
                    <a:pt x="344" y="449"/>
                  </a:lnTo>
                  <a:lnTo>
                    <a:pt x="316" y="491"/>
                  </a:lnTo>
                  <a:lnTo>
                    <a:pt x="293" y="536"/>
                  </a:lnTo>
                  <a:lnTo>
                    <a:pt x="274" y="582"/>
                  </a:lnTo>
                  <a:lnTo>
                    <a:pt x="260" y="630"/>
                  </a:lnTo>
                  <a:lnTo>
                    <a:pt x="251" y="679"/>
                  </a:lnTo>
                  <a:lnTo>
                    <a:pt x="246" y="729"/>
                  </a:lnTo>
                  <a:lnTo>
                    <a:pt x="246" y="779"/>
                  </a:lnTo>
                  <a:lnTo>
                    <a:pt x="251" y="829"/>
                  </a:lnTo>
                  <a:lnTo>
                    <a:pt x="260" y="878"/>
                  </a:lnTo>
                  <a:lnTo>
                    <a:pt x="274" y="927"/>
                  </a:lnTo>
                  <a:lnTo>
                    <a:pt x="293" y="974"/>
                  </a:lnTo>
                  <a:lnTo>
                    <a:pt x="316" y="1018"/>
                  </a:lnTo>
                  <a:lnTo>
                    <a:pt x="344" y="1061"/>
                  </a:lnTo>
                  <a:lnTo>
                    <a:pt x="377" y="1100"/>
                  </a:lnTo>
                  <a:lnTo>
                    <a:pt x="414" y="1136"/>
                  </a:lnTo>
                  <a:lnTo>
                    <a:pt x="453" y="1166"/>
                  </a:lnTo>
                  <a:lnTo>
                    <a:pt x="495" y="1191"/>
                  </a:lnTo>
                  <a:lnTo>
                    <a:pt x="538" y="1212"/>
                  </a:lnTo>
                  <a:lnTo>
                    <a:pt x="582" y="1227"/>
                  </a:lnTo>
                  <a:lnTo>
                    <a:pt x="627" y="1237"/>
                  </a:lnTo>
                  <a:lnTo>
                    <a:pt x="673" y="1242"/>
                  </a:lnTo>
                  <a:lnTo>
                    <a:pt x="720" y="1242"/>
                  </a:lnTo>
                  <a:lnTo>
                    <a:pt x="766" y="1237"/>
                  </a:lnTo>
                  <a:lnTo>
                    <a:pt x="811" y="1227"/>
                  </a:lnTo>
                  <a:lnTo>
                    <a:pt x="855" y="1212"/>
                  </a:lnTo>
                  <a:lnTo>
                    <a:pt x="898" y="1191"/>
                  </a:lnTo>
                  <a:lnTo>
                    <a:pt x="941" y="1166"/>
                  </a:lnTo>
                  <a:lnTo>
                    <a:pt x="980" y="1136"/>
                  </a:lnTo>
                  <a:lnTo>
                    <a:pt x="1016" y="1100"/>
                  </a:lnTo>
                  <a:lnTo>
                    <a:pt x="1049" y="1061"/>
                  </a:lnTo>
                  <a:lnTo>
                    <a:pt x="1077" y="1018"/>
                  </a:lnTo>
                  <a:lnTo>
                    <a:pt x="1100" y="974"/>
                  </a:lnTo>
                  <a:lnTo>
                    <a:pt x="1119" y="927"/>
                  </a:lnTo>
                  <a:lnTo>
                    <a:pt x="1133" y="878"/>
                  </a:lnTo>
                  <a:lnTo>
                    <a:pt x="1142" y="829"/>
                  </a:lnTo>
                  <a:lnTo>
                    <a:pt x="1147" y="779"/>
                  </a:lnTo>
                  <a:lnTo>
                    <a:pt x="1147" y="729"/>
                  </a:lnTo>
                  <a:lnTo>
                    <a:pt x="1142" y="679"/>
                  </a:lnTo>
                  <a:lnTo>
                    <a:pt x="1133" y="630"/>
                  </a:lnTo>
                  <a:lnTo>
                    <a:pt x="1119" y="582"/>
                  </a:lnTo>
                  <a:lnTo>
                    <a:pt x="1100" y="536"/>
                  </a:lnTo>
                  <a:lnTo>
                    <a:pt x="1077" y="491"/>
                  </a:lnTo>
                  <a:lnTo>
                    <a:pt x="1049" y="449"/>
                  </a:lnTo>
                  <a:lnTo>
                    <a:pt x="1016" y="409"/>
                  </a:lnTo>
                  <a:lnTo>
                    <a:pt x="980" y="374"/>
                  </a:lnTo>
                  <a:lnTo>
                    <a:pt x="941" y="343"/>
                  </a:lnTo>
                  <a:lnTo>
                    <a:pt x="898" y="317"/>
                  </a:lnTo>
                  <a:lnTo>
                    <a:pt x="855" y="298"/>
                  </a:lnTo>
                  <a:lnTo>
                    <a:pt x="811" y="282"/>
                  </a:lnTo>
                  <a:lnTo>
                    <a:pt x="766" y="272"/>
                  </a:lnTo>
                  <a:lnTo>
                    <a:pt x="720" y="267"/>
                  </a:lnTo>
                  <a:lnTo>
                    <a:pt x="673" y="267"/>
                  </a:lnTo>
                  <a:close/>
                  <a:moveTo>
                    <a:pt x="725" y="0"/>
                  </a:moveTo>
                  <a:lnTo>
                    <a:pt x="781" y="5"/>
                  </a:lnTo>
                  <a:lnTo>
                    <a:pt x="837" y="15"/>
                  </a:lnTo>
                  <a:lnTo>
                    <a:pt x="892" y="29"/>
                  </a:lnTo>
                  <a:lnTo>
                    <a:pt x="946" y="49"/>
                  </a:lnTo>
                  <a:lnTo>
                    <a:pt x="999" y="74"/>
                  </a:lnTo>
                  <a:lnTo>
                    <a:pt x="1050" y="103"/>
                  </a:lnTo>
                  <a:lnTo>
                    <a:pt x="1099" y="137"/>
                  </a:lnTo>
                  <a:lnTo>
                    <a:pt x="1145" y="176"/>
                  </a:lnTo>
                  <a:lnTo>
                    <a:pt x="1190" y="219"/>
                  </a:lnTo>
                  <a:lnTo>
                    <a:pt x="1230" y="267"/>
                  </a:lnTo>
                  <a:lnTo>
                    <a:pt x="1266" y="317"/>
                  </a:lnTo>
                  <a:lnTo>
                    <a:pt x="1297" y="369"/>
                  </a:lnTo>
                  <a:lnTo>
                    <a:pt x="1324" y="424"/>
                  </a:lnTo>
                  <a:lnTo>
                    <a:pt x="1346" y="479"/>
                  </a:lnTo>
                  <a:lnTo>
                    <a:pt x="1364" y="537"/>
                  </a:lnTo>
                  <a:lnTo>
                    <a:pt x="1378" y="596"/>
                  </a:lnTo>
                  <a:lnTo>
                    <a:pt x="1387" y="655"/>
                  </a:lnTo>
                  <a:lnTo>
                    <a:pt x="1392" y="715"/>
                  </a:lnTo>
                  <a:lnTo>
                    <a:pt x="1393" y="775"/>
                  </a:lnTo>
                  <a:lnTo>
                    <a:pt x="1389" y="835"/>
                  </a:lnTo>
                  <a:lnTo>
                    <a:pt x="1381" y="895"/>
                  </a:lnTo>
                  <a:lnTo>
                    <a:pt x="1368" y="953"/>
                  </a:lnTo>
                  <a:lnTo>
                    <a:pt x="1351" y="1011"/>
                  </a:lnTo>
                  <a:lnTo>
                    <a:pt x="1330" y="1067"/>
                  </a:lnTo>
                  <a:lnTo>
                    <a:pt x="1603" y="1363"/>
                  </a:lnTo>
                  <a:lnTo>
                    <a:pt x="1625" y="1389"/>
                  </a:lnTo>
                  <a:lnTo>
                    <a:pt x="1642" y="1419"/>
                  </a:lnTo>
                  <a:lnTo>
                    <a:pt x="1656" y="1449"/>
                  </a:lnTo>
                  <a:lnTo>
                    <a:pt x="1668" y="1482"/>
                  </a:lnTo>
                  <a:lnTo>
                    <a:pt x="1674" y="1515"/>
                  </a:lnTo>
                  <a:lnTo>
                    <a:pt x="1676" y="1550"/>
                  </a:lnTo>
                  <a:lnTo>
                    <a:pt x="1674" y="1585"/>
                  </a:lnTo>
                  <a:lnTo>
                    <a:pt x="1668" y="1619"/>
                  </a:lnTo>
                  <a:lnTo>
                    <a:pt x="1656" y="1651"/>
                  </a:lnTo>
                  <a:lnTo>
                    <a:pt x="1642" y="1682"/>
                  </a:lnTo>
                  <a:lnTo>
                    <a:pt x="1625" y="1711"/>
                  </a:lnTo>
                  <a:lnTo>
                    <a:pt x="1603" y="1737"/>
                  </a:lnTo>
                  <a:lnTo>
                    <a:pt x="1576" y="1762"/>
                  </a:lnTo>
                  <a:lnTo>
                    <a:pt x="1547" y="1783"/>
                  </a:lnTo>
                  <a:lnTo>
                    <a:pt x="1515" y="1798"/>
                  </a:lnTo>
                  <a:lnTo>
                    <a:pt x="1482" y="1809"/>
                  </a:lnTo>
                  <a:lnTo>
                    <a:pt x="1449" y="1813"/>
                  </a:lnTo>
                  <a:lnTo>
                    <a:pt x="1414" y="1813"/>
                  </a:lnTo>
                  <a:lnTo>
                    <a:pt x="1380" y="1809"/>
                  </a:lnTo>
                  <a:lnTo>
                    <a:pt x="1347" y="1798"/>
                  </a:lnTo>
                  <a:lnTo>
                    <a:pt x="1316" y="1783"/>
                  </a:lnTo>
                  <a:lnTo>
                    <a:pt x="1286" y="1762"/>
                  </a:lnTo>
                  <a:lnTo>
                    <a:pt x="1259" y="1737"/>
                  </a:lnTo>
                  <a:lnTo>
                    <a:pt x="986" y="1441"/>
                  </a:lnTo>
                  <a:lnTo>
                    <a:pt x="934" y="1464"/>
                  </a:lnTo>
                  <a:lnTo>
                    <a:pt x="880" y="1483"/>
                  </a:lnTo>
                  <a:lnTo>
                    <a:pt x="826" y="1496"/>
                  </a:lnTo>
                  <a:lnTo>
                    <a:pt x="771" y="1504"/>
                  </a:lnTo>
                  <a:lnTo>
                    <a:pt x="716" y="1509"/>
                  </a:lnTo>
                  <a:lnTo>
                    <a:pt x="660" y="1508"/>
                  </a:lnTo>
                  <a:lnTo>
                    <a:pt x="605" y="1503"/>
                  </a:lnTo>
                  <a:lnTo>
                    <a:pt x="550" y="1493"/>
                  </a:lnTo>
                  <a:lnTo>
                    <a:pt x="496" y="1477"/>
                  </a:lnTo>
                  <a:lnTo>
                    <a:pt x="443" y="1458"/>
                  </a:lnTo>
                  <a:lnTo>
                    <a:pt x="391" y="1434"/>
                  </a:lnTo>
                  <a:lnTo>
                    <a:pt x="341" y="1404"/>
                  </a:lnTo>
                  <a:lnTo>
                    <a:pt x="293" y="1371"/>
                  </a:lnTo>
                  <a:lnTo>
                    <a:pt x="247" y="1332"/>
                  </a:lnTo>
                  <a:lnTo>
                    <a:pt x="204" y="1289"/>
                  </a:lnTo>
                  <a:lnTo>
                    <a:pt x="162" y="1240"/>
                  </a:lnTo>
                  <a:lnTo>
                    <a:pt x="126" y="1190"/>
                  </a:lnTo>
                  <a:lnTo>
                    <a:pt x="95" y="1137"/>
                  </a:lnTo>
                  <a:lnTo>
                    <a:pt x="68" y="1082"/>
                  </a:lnTo>
                  <a:lnTo>
                    <a:pt x="45" y="1024"/>
                  </a:lnTo>
                  <a:lnTo>
                    <a:pt x="27" y="966"/>
                  </a:lnTo>
                  <a:lnTo>
                    <a:pt x="13" y="906"/>
                  </a:lnTo>
                  <a:lnTo>
                    <a:pt x="4" y="846"/>
                  </a:lnTo>
                  <a:lnTo>
                    <a:pt x="0" y="785"/>
                  </a:lnTo>
                  <a:lnTo>
                    <a:pt x="0" y="724"/>
                  </a:lnTo>
                  <a:lnTo>
                    <a:pt x="4" y="663"/>
                  </a:lnTo>
                  <a:lnTo>
                    <a:pt x="13" y="602"/>
                  </a:lnTo>
                  <a:lnTo>
                    <a:pt x="27" y="543"/>
                  </a:lnTo>
                  <a:lnTo>
                    <a:pt x="45" y="485"/>
                  </a:lnTo>
                  <a:lnTo>
                    <a:pt x="67" y="427"/>
                  </a:lnTo>
                  <a:lnTo>
                    <a:pt x="94" y="373"/>
                  </a:lnTo>
                  <a:lnTo>
                    <a:pt x="126" y="319"/>
                  </a:lnTo>
                  <a:lnTo>
                    <a:pt x="162" y="268"/>
                  </a:lnTo>
                  <a:lnTo>
                    <a:pt x="203" y="220"/>
                  </a:lnTo>
                  <a:lnTo>
                    <a:pt x="247" y="176"/>
                  </a:lnTo>
                  <a:lnTo>
                    <a:pt x="294" y="137"/>
                  </a:lnTo>
                  <a:lnTo>
                    <a:pt x="343" y="103"/>
                  </a:lnTo>
                  <a:lnTo>
                    <a:pt x="394" y="74"/>
                  </a:lnTo>
                  <a:lnTo>
                    <a:pt x="447" y="49"/>
                  </a:lnTo>
                  <a:lnTo>
                    <a:pt x="501" y="29"/>
                  </a:lnTo>
                  <a:lnTo>
                    <a:pt x="556" y="15"/>
                  </a:lnTo>
                  <a:lnTo>
                    <a:pt x="612" y="5"/>
                  </a:lnTo>
                  <a:lnTo>
                    <a:pt x="668" y="0"/>
                  </a:lnTo>
                  <a:lnTo>
                    <a:pt x="7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72" name="Freeform 291">
              <a:extLst>
                <a:ext uri="{FF2B5EF4-FFF2-40B4-BE49-F238E27FC236}">
                  <a16:creationId xmlns:a16="http://schemas.microsoft.com/office/drawing/2014/main" id="{287CCC3C-4788-4E96-8355-747F8597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1463" y="4335463"/>
              <a:ext cx="217488" cy="274638"/>
            </a:xfrm>
            <a:custGeom>
              <a:avLst/>
              <a:gdLst>
                <a:gd name="T0" fmla="*/ 459 w 1508"/>
                <a:gd name="T1" fmla="*/ 30 h 2083"/>
                <a:gd name="T2" fmla="*/ 619 w 1508"/>
                <a:gd name="T3" fmla="*/ 254 h 2083"/>
                <a:gd name="T4" fmla="*/ 841 w 1508"/>
                <a:gd name="T5" fmla="*/ 542 h 2083"/>
                <a:gd name="T6" fmla="*/ 960 w 1508"/>
                <a:gd name="T7" fmla="*/ 441 h 2083"/>
                <a:gd name="T8" fmla="*/ 1249 w 1508"/>
                <a:gd name="T9" fmla="*/ 400 h 2083"/>
                <a:gd name="T10" fmla="*/ 1340 w 1508"/>
                <a:gd name="T11" fmla="*/ 564 h 2083"/>
                <a:gd name="T12" fmla="*/ 1411 w 1508"/>
                <a:gd name="T13" fmla="*/ 741 h 2083"/>
                <a:gd name="T14" fmla="*/ 1464 w 1508"/>
                <a:gd name="T15" fmla="*/ 927 h 2083"/>
                <a:gd name="T16" fmla="*/ 1497 w 1508"/>
                <a:gd name="T17" fmla="*/ 1121 h 2083"/>
                <a:gd name="T18" fmla="*/ 1508 w 1508"/>
                <a:gd name="T19" fmla="*/ 1322 h 2083"/>
                <a:gd name="T20" fmla="*/ 1497 w 1508"/>
                <a:gd name="T21" fmla="*/ 1526 h 2083"/>
                <a:gd name="T22" fmla="*/ 1463 w 1508"/>
                <a:gd name="T23" fmla="*/ 1720 h 2083"/>
                <a:gd name="T24" fmla="*/ 1409 w 1508"/>
                <a:gd name="T25" fmla="*/ 1907 h 2083"/>
                <a:gd name="T26" fmla="*/ 1337 w 1508"/>
                <a:gd name="T27" fmla="*/ 2083 h 2083"/>
                <a:gd name="T28" fmla="*/ 1349 w 1508"/>
                <a:gd name="T29" fmla="*/ 1945 h 2083"/>
                <a:gd name="T30" fmla="*/ 1341 w 1508"/>
                <a:gd name="T31" fmla="*/ 1808 h 2083"/>
                <a:gd name="T32" fmla="*/ 1313 w 1508"/>
                <a:gd name="T33" fmla="*/ 1675 h 2083"/>
                <a:gd name="T34" fmla="*/ 1266 w 1508"/>
                <a:gd name="T35" fmla="*/ 1547 h 2083"/>
                <a:gd name="T36" fmla="*/ 1201 w 1508"/>
                <a:gd name="T37" fmla="*/ 1429 h 2083"/>
                <a:gd name="T38" fmla="*/ 1117 w 1508"/>
                <a:gd name="T39" fmla="*/ 1321 h 2083"/>
                <a:gd name="T40" fmla="*/ 1021 w 1508"/>
                <a:gd name="T41" fmla="*/ 1233 h 2083"/>
                <a:gd name="T42" fmla="*/ 915 w 1508"/>
                <a:gd name="T43" fmla="*/ 1162 h 2083"/>
                <a:gd name="T44" fmla="*/ 801 w 1508"/>
                <a:gd name="T45" fmla="*/ 1111 h 2083"/>
                <a:gd name="T46" fmla="*/ 680 w 1508"/>
                <a:gd name="T47" fmla="*/ 1080 h 2083"/>
                <a:gd name="T48" fmla="*/ 554 w 1508"/>
                <a:gd name="T49" fmla="*/ 1069 h 2083"/>
                <a:gd name="T50" fmla="*/ 416 w 1508"/>
                <a:gd name="T51" fmla="*/ 1082 h 2083"/>
                <a:gd name="T52" fmla="*/ 283 w 1508"/>
                <a:gd name="T53" fmla="*/ 1120 h 2083"/>
                <a:gd name="T54" fmla="*/ 160 w 1508"/>
                <a:gd name="T55" fmla="*/ 1182 h 2083"/>
                <a:gd name="T56" fmla="*/ 591 w 1508"/>
                <a:gd name="T57" fmla="*/ 812 h 2083"/>
                <a:gd name="T58" fmla="*/ 751 w 1508"/>
                <a:gd name="T59" fmla="*/ 755 h 2083"/>
                <a:gd name="T60" fmla="*/ 500 w 1508"/>
                <a:gd name="T61" fmla="*/ 407 h 2083"/>
                <a:gd name="T62" fmla="*/ 338 w 1508"/>
                <a:gd name="T63" fmla="*/ 367 h 2083"/>
                <a:gd name="T64" fmla="*/ 175 w 1508"/>
                <a:gd name="T65" fmla="*/ 519 h 2083"/>
                <a:gd name="T66" fmla="*/ 0 w 1508"/>
                <a:gd name="T67" fmla="*/ 375 h 2083"/>
                <a:gd name="T68" fmla="*/ 166 w 1508"/>
                <a:gd name="T69" fmla="*/ 151 h 2083"/>
                <a:gd name="T70" fmla="*/ 287 w 1508"/>
                <a:gd name="T71" fmla="*/ 289 h 2083"/>
                <a:gd name="T72" fmla="*/ 445 w 1508"/>
                <a:gd name="T73" fmla="*/ 351 h 2083"/>
                <a:gd name="T74" fmla="*/ 453 w 1508"/>
                <a:gd name="T75" fmla="*/ 220 h 2083"/>
                <a:gd name="T76" fmla="*/ 316 w 1508"/>
                <a:gd name="T7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08" h="2083">
                  <a:moveTo>
                    <a:pt x="316" y="0"/>
                  </a:moveTo>
                  <a:lnTo>
                    <a:pt x="459" y="30"/>
                  </a:lnTo>
                  <a:lnTo>
                    <a:pt x="582" y="149"/>
                  </a:lnTo>
                  <a:lnTo>
                    <a:pt x="619" y="254"/>
                  </a:lnTo>
                  <a:lnTo>
                    <a:pt x="647" y="352"/>
                  </a:lnTo>
                  <a:lnTo>
                    <a:pt x="841" y="542"/>
                  </a:lnTo>
                  <a:lnTo>
                    <a:pt x="891" y="559"/>
                  </a:lnTo>
                  <a:lnTo>
                    <a:pt x="960" y="441"/>
                  </a:lnTo>
                  <a:lnTo>
                    <a:pt x="1204" y="417"/>
                  </a:lnTo>
                  <a:lnTo>
                    <a:pt x="1249" y="400"/>
                  </a:lnTo>
                  <a:lnTo>
                    <a:pt x="1297" y="481"/>
                  </a:lnTo>
                  <a:lnTo>
                    <a:pt x="1340" y="564"/>
                  </a:lnTo>
                  <a:lnTo>
                    <a:pt x="1378" y="651"/>
                  </a:lnTo>
                  <a:lnTo>
                    <a:pt x="1411" y="741"/>
                  </a:lnTo>
                  <a:lnTo>
                    <a:pt x="1440" y="832"/>
                  </a:lnTo>
                  <a:lnTo>
                    <a:pt x="1464" y="927"/>
                  </a:lnTo>
                  <a:lnTo>
                    <a:pt x="1483" y="1022"/>
                  </a:lnTo>
                  <a:lnTo>
                    <a:pt x="1497" y="1121"/>
                  </a:lnTo>
                  <a:lnTo>
                    <a:pt x="1505" y="1221"/>
                  </a:lnTo>
                  <a:lnTo>
                    <a:pt x="1508" y="1322"/>
                  </a:lnTo>
                  <a:lnTo>
                    <a:pt x="1505" y="1425"/>
                  </a:lnTo>
                  <a:lnTo>
                    <a:pt x="1497" y="1526"/>
                  </a:lnTo>
                  <a:lnTo>
                    <a:pt x="1483" y="1623"/>
                  </a:lnTo>
                  <a:lnTo>
                    <a:pt x="1463" y="1720"/>
                  </a:lnTo>
                  <a:lnTo>
                    <a:pt x="1439" y="1815"/>
                  </a:lnTo>
                  <a:lnTo>
                    <a:pt x="1409" y="1907"/>
                  </a:lnTo>
                  <a:lnTo>
                    <a:pt x="1375" y="1996"/>
                  </a:lnTo>
                  <a:lnTo>
                    <a:pt x="1337" y="2083"/>
                  </a:lnTo>
                  <a:lnTo>
                    <a:pt x="1345" y="2015"/>
                  </a:lnTo>
                  <a:lnTo>
                    <a:pt x="1349" y="1945"/>
                  </a:lnTo>
                  <a:lnTo>
                    <a:pt x="1347" y="1877"/>
                  </a:lnTo>
                  <a:lnTo>
                    <a:pt x="1341" y="1808"/>
                  </a:lnTo>
                  <a:lnTo>
                    <a:pt x="1329" y="1741"/>
                  </a:lnTo>
                  <a:lnTo>
                    <a:pt x="1313" y="1675"/>
                  </a:lnTo>
                  <a:lnTo>
                    <a:pt x="1293" y="1610"/>
                  </a:lnTo>
                  <a:lnTo>
                    <a:pt x="1266" y="1547"/>
                  </a:lnTo>
                  <a:lnTo>
                    <a:pt x="1236" y="1486"/>
                  </a:lnTo>
                  <a:lnTo>
                    <a:pt x="1201" y="1429"/>
                  </a:lnTo>
                  <a:lnTo>
                    <a:pt x="1161" y="1373"/>
                  </a:lnTo>
                  <a:lnTo>
                    <a:pt x="1117" y="1321"/>
                  </a:lnTo>
                  <a:lnTo>
                    <a:pt x="1071" y="1276"/>
                  </a:lnTo>
                  <a:lnTo>
                    <a:pt x="1021" y="1233"/>
                  </a:lnTo>
                  <a:lnTo>
                    <a:pt x="969" y="1195"/>
                  </a:lnTo>
                  <a:lnTo>
                    <a:pt x="915" y="1162"/>
                  </a:lnTo>
                  <a:lnTo>
                    <a:pt x="859" y="1134"/>
                  </a:lnTo>
                  <a:lnTo>
                    <a:pt x="801" y="1111"/>
                  </a:lnTo>
                  <a:lnTo>
                    <a:pt x="741" y="1093"/>
                  </a:lnTo>
                  <a:lnTo>
                    <a:pt x="680" y="1080"/>
                  </a:lnTo>
                  <a:lnTo>
                    <a:pt x="617" y="1072"/>
                  </a:lnTo>
                  <a:lnTo>
                    <a:pt x="554" y="1069"/>
                  </a:lnTo>
                  <a:lnTo>
                    <a:pt x="484" y="1072"/>
                  </a:lnTo>
                  <a:lnTo>
                    <a:pt x="416" y="1082"/>
                  </a:lnTo>
                  <a:lnTo>
                    <a:pt x="349" y="1098"/>
                  </a:lnTo>
                  <a:lnTo>
                    <a:pt x="283" y="1120"/>
                  </a:lnTo>
                  <a:lnTo>
                    <a:pt x="220" y="1148"/>
                  </a:lnTo>
                  <a:lnTo>
                    <a:pt x="160" y="1182"/>
                  </a:lnTo>
                  <a:lnTo>
                    <a:pt x="338" y="952"/>
                  </a:lnTo>
                  <a:lnTo>
                    <a:pt x="591" y="812"/>
                  </a:lnTo>
                  <a:lnTo>
                    <a:pt x="738" y="833"/>
                  </a:lnTo>
                  <a:lnTo>
                    <a:pt x="751" y="755"/>
                  </a:lnTo>
                  <a:lnTo>
                    <a:pt x="570" y="556"/>
                  </a:lnTo>
                  <a:lnTo>
                    <a:pt x="500" y="407"/>
                  </a:lnTo>
                  <a:lnTo>
                    <a:pt x="400" y="407"/>
                  </a:lnTo>
                  <a:lnTo>
                    <a:pt x="338" y="367"/>
                  </a:lnTo>
                  <a:lnTo>
                    <a:pt x="203" y="345"/>
                  </a:lnTo>
                  <a:lnTo>
                    <a:pt x="175" y="519"/>
                  </a:lnTo>
                  <a:lnTo>
                    <a:pt x="12" y="484"/>
                  </a:lnTo>
                  <a:lnTo>
                    <a:pt x="0" y="375"/>
                  </a:lnTo>
                  <a:lnTo>
                    <a:pt x="125" y="345"/>
                  </a:lnTo>
                  <a:lnTo>
                    <a:pt x="166" y="151"/>
                  </a:lnTo>
                  <a:lnTo>
                    <a:pt x="291" y="207"/>
                  </a:lnTo>
                  <a:lnTo>
                    <a:pt x="287" y="289"/>
                  </a:lnTo>
                  <a:lnTo>
                    <a:pt x="382" y="332"/>
                  </a:lnTo>
                  <a:lnTo>
                    <a:pt x="445" y="351"/>
                  </a:lnTo>
                  <a:lnTo>
                    <a:pt x="522" y="308"/>
                  </a:lnTo>
                  <a:lnTo>
                    <a:pt x="453" y="220"/>
                  </a:lnTo>
                  <a:lnTo>
                    <a:pt x="313" y="71"/>
                  </a:lnTo>
                  <a:lnTo>
                    <a:pt x="3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73" name="Freeform 292">
              <a:extLst>
                <a:ext uri="{FF2B5EF4-FFF2-40B4-BE49-F238E27FC236}">
                  <a16:creationId xmlns:a16="http://schemas.microsoft.com/office/drawing/2014/main" id="{483CD51F-E635-48B4-AB8D-F86E42E2E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6063" y="4497388"/>
              <a:ext cx="30163" cy="26988"/>
            </a:xfrm>
            <a:custGeom>
              <a:avLst/>
              <a:gdLst>
                <a:gd name="T0" fmla="*/ 118 w 208"/>
                <a:gd name="T1" fmla="*/ 0 h 197"/>
                <a:gd name="T2" fmla="*/ 208 w 208"/>
                <a:gd name="T3" fmla="*/ 45 h 197"/>
                <a:gd name="T4" fmla="*/ 186 w 208"/>
                <a:gd name="T5" fmla="*/ 66 h 197"/>
                <a:gd name="T6" fmla="*/ 165 w 208"/>
                <a:gd name="T7" fmla="*/ 89 h 197"/>
                <a:gd name="T8" fmla="*/ 147 w 208"/>
                <a:gd name="T9" fmla="*/ 109 h 197"/>
                <a:gd name="T10" fmla="*/ 130 w 208"/>
                <a:gd name="T11" fmla="*/ 131 h 197"/>
                <a:gd name="T12" fmla="*/ 81 w 208"/>
                <a:gd name="T13" fmla="*/ 132 h 197"/>
                <a:gd name="T14" fmla="*/ 29 w 208"/>
                <a:gd name="T15" fmla="*/ 197 h 197"/>
                <a:gd name="T16" fmla="*/ 0 w 208"/>
                <a:gd name="T17" fmla="*/ 61 h 197"/>
                <a:gd name="T18" fmla="*/ 118 w 208"/>
                <a:gd name="T1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97">
                  <a:moveTo>
                    <a:pt x="118" y="0"/>
                  </a:moveTo>
                  <a:lnTo>
                    <a:pt x="208" y="45"/>
                  </a:lnTo>
                  <a:lnTo>
                    <a:pt x="186" y="66"/>
                  </a:lnTo>
                  <a:lnTo>
                    <a:pt x="165" y="89"/>
                  </a:lnTo>
                  <a:lnTo>
                    <a:pt x="147" y="109"/>
                  </a:lnTo>
                  <a:lnTo>
                    <a:pt x="130" y="131"/>
                  </a:lnTo>
                  <a:lnTo>
                    <a:pt x="81" y="132"/>
                  </a:lnTo>
                  <a:lnTo>
                    <a:pt x="29" y="197"/>
                  </a:lnTo>
                  <a:lnTo>
                    <a:pt x="0" y="61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74" name="Freeform 293">
              <a:extLst>
                <a:ext uri="{FF2B5EF4-FFF2-40B4-BE49-F238E27FC236}">
                  <a16:creationId xmlns:a16="http://schemas.microsoft.com/office/drawing/2014/main" id="{D13922BD-ACB9-47A8-81E4-081215F9B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0675" y="4702175"/>
              <a:ext cx="52388" cy="20638"/>
            </a:xfrm>
            <a:custGeom>
              <a:avLst/>
              <a:gdLst>
                <a:gd name="T0" fmla="*/ 368 w 368"/>
                <a:gd name="T1" fmla="*/ 0 h 153"/>
                <a:gd name="T2" fmla="*/ 298 w 368"/>
                <a:gd name="T3" fmla="*/ 38 h 153"/>
                <a:gd name="T4" fmla="*/ 227 w 368"/>
                <a:gd name="T5" fmla="*/ 73 h 153"/>
                <a:gd name="T6" fmla="*/ 152 w 368"/>
                <a:gd name="T7" fmla="*/ 105 h 153"/>
                <a:gd name="T8" fmla="*/ 77 w 368"/>
                <a:gd name="T9" fmla="*/ 131 h 153"/>
                <a:gd name="T10" fmla="*/ 0 w 368"/>
                <a:gd name="T11" fmla="*/ 153 h 153"/>
                <a:gd name="T12" fmla="*/ 28 w 368"/>
                <a:gd name="T13" fmla="*/ 44 h 153"/>
                <a:gd name="T14" fmla="*/ 83 w 368"/>
                <a:gd name="T15" fmla="*/ 5 h 153"/>
                <a:gd name="T16" fmla="*/ 148 w 368"/>
                <a:gd name="T17" fmla="*/ 13 h 153"/>
                <a:gd name="T18" fmla="*/ 215 w 368"/>
                <a:gd name="T19" fmla="*/ 16 h 153"/>
                <a:gd name="T20" fmla="*/ 266 w 368"/>
                <a:gd name="T21" fmla="*/ 14 h 153"/>
                <a:gd name="T22" fmla="*/ 317 w 368"/>
                <a:gd name="T23" fmla="*/ 9 h 153"/>
                <a:gd name="T24" fmla="*/ 368 w 368"/>
                <a:gd name="T2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8" h="153">
                  <a:moveTo>
                    <a:pt x="368" y="0"/>
                  </a:moveTo>
                  <a:lnTo>
                    <a:pt x="298" y="38"/>
                  </a:lnTo>
                  <a:lnTo>
                    <a:pt x="227" y="73"/>
                  </a:lnTo>
                  <a:lnTo>
                    <a:pt x="152" y="105"/>
                  </a:lnTo>
                  <a:lnTo>
                    <a:pt x="77" y="131"/>
                  </a:lnTo>
                  <a:lnTo>
                    <a:pt x="0" y="153"/>
                  </a:lnTo>
                  <a:lnTo>
                    <a:pt x="28" y="44"/>
                  </a:lnTo>
                  <a:lnTo>
                    <a:pt x="83" y="5"/>
                  </a:lnTo>
                  <a:lnTo>
                    <a:pt x="148" y="13"/>
                  </a:lnTo>
                  <a:lnTo>
                    <a:pt x="215" y="16"/>
                  </a:lnTo>
                  <a:lnTo>
                    <a:pt x="266" y="14"/>
                  </a:lnTo>
                  <a:lnTo>
                    <a:pt x="317" y="9"/>
                  </a:lnTo>
                  <a:lnTo>
                    <a:pt x="3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75" name="Freeform 294">
              <a:extLst>
                <a:ext uri="{FF2B5EF4-FFF2-40B4-BE49-F238E27FC236}">
                  <a16:creationId xmlns:a16="http://schemas.microsoft.com/office/drawing/2014/main" id="{67BB9848-825F-4BF8-AF24-49E027047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4395788"/>
              <a:ext cx="249238" cy="333375"/>
            </a:xfrm>
            <a:custGeom>
              <a:avLst/>
              <a:gdLst>
                <a:gd name="T0" fmla="*/ 210 w 1723"/>
                <a:gd name="T1" fmla="*/ 95 h 2519"/>
                <a:gd name="T2" fmla="*/ 468 w 1723"/>
                <a:gd name="T3" fmla="*/ 157 h 2519"/>
                <a:gd name="T4" fmla="*/ 884 w 1723"/>
                <a:gd name="T5" fmla="*/ 389 h 2519"/>
                <a:gd name="T6" fmla="*/ 1103 w 1723"/>
                <a:gd name="T7" fmla="*/ 976 h 2519"/>
                <a:gd name="T8" fmla="*/ 1141 w 1723"/>
                <a:gd name="T9" fmla="*/ 862 h 2519"/>
                <a:gd name="T10" fmla="*/ 1389 w 1723"/>
                <a:gd name="T11" fmla="*/ 1094 h 2519"/>
                <a:gd name="T12" fmla="*/ 1344 w 1723"/>
                <a:gd name="T13" fmla="*/ 1213 h 2519"/>
                <a:gd name="T14" fmla="*/ 1316 w 1723"/>
                <a:gd name="T15" fmla="*/ 1341 h 2519"/>
                <a:gd name="T16" fmla="*/ 1307 w 1723"/>
                <a:gd name="T17" fmla="*/ 1472 h 2519"/>
                <a:gd name="T18" fmla="*/ 1317 w 1723"/>
                <a:gd name="T19" fmla="*/ 1609 h 2519"/>
                <a:gd name="T20" fmla="*/ 1346 w 1723"/>
                <a:gd name="T21" fmla="*/ 1741 h 2519"/>
                <a:gd name="T22" fmla="*/ 1394 w 1723"/>
                <a:gd name="T23" fmla="*/ 1865 h 2519"/>
                <a:gd name="T24" fmla="*/ 1459 w 1723"/>
                <a:gd name="T25" fmla="*/ 1979 h 2519"/>
                <a:gd name="T26" fmla="*/ 1541 w 1723"/>
                <a:gd name="T27" fmla="*/ 2083 h 2519"/>
                <a:gd name="T28" fmla="*/ 1628 w 1723"/>
                <a:gd name="T29" fmla="*/ 2165 h 2519"/>
                <a:gd name="T30" fmla="*/ 1723 w 1723"/>
                <a:gd name="T31" fmla="*/ 2230 h 2519"/>
                <a:gd name="T32" fmla="*/ 1714 w 1723"/>
                <a:gd name="T33" fmla="*/ 2268 h 2519"/>
                <a:gd name="T34" fmla="*/ 1708 w 1723"/>
                <a:gd name="T35" fmla="*/ 2294 h 2519"/>
                <a:gd name="T36" fmla="*/ 1706 w 1723"/>
                <a:gd name="T37" fmla="*/ 2304 h 2519"/>
                <a:gd name="T38" fmla="*/ 1659 w 1723"/>
                <a:gd name="T39" fmla="*/ 2513 h 2519"/>
                <a:gd name="T40" fmla="*/ 1530 w 1723"/>
                <a:gd name="T41" fmla="*/ 2519 h 2519"/>
                <a:gd name="T42" fmla="*/ 1338 w 1723"/>
                <a:gd name="T43" fmla="*/ 2506 h 2519"/>
                <a:gd name="T44" fmla="*/ 1154 w 1723"/>
                <a:gd name="T45" fmla="*/ 2468 h 2519"/>
                <a:gd name="T46" fmla="*/ 977 w 1723"/>
                <a:gd name="T47" fmla="*/ 2407 h 2519"/>
                <a:gd name="T48" fmla="*/ 810 w 1723"/>
                <a:gd name="T49" fmla="*/ 2325 h 2519"/>
                <a:gd name="T50" fmla="*/ 656 w 1723"/>
                <a:gd name="T51" fmla="*/ 2222 h 2519"/>
                <a:gd name="T52" fmla="*/ 514 w 1723"/>
                <a:gd name="T53" fmla="*/ 2101 h 2519"/>
                <a:gd name="T54" fmla="*/ 387 w 1723"/>
                <a:gd name="T55" fmla="*/ 1963 h 2519"/>
                <a:gd name="T56" fmla="*/ 274 w 1723"/>
                <a:gd name="T57" fmla="*/ 1809 h 2519"/>
                <a:gd name="T58" fmla="*/ 180 w 1723"/>
                <a:gd name="T59" fmla="*/ 1641 h 2519"/>
                <a:gd name="T60" fmla="*/ 103 w 1723"/>
                <a:gd name="T61" fmla="*/ 1461 h 2519"/>
                <a:gd name="T62" fmla="*/ 47 w 1723"/>
                <a:gd name="T63" fmla="*/ 1270 h 2519"/>
                <a:gd name="T64" fmla="*/ 12 w 1723"/>
                <a:gd name="T65" fmla="*/ 1070 h 2519"/>
                <a:gd name="T66" fmla="*/ 0 w 1723"/>
                <a:gd name="T67" fmla="*/ 862 h 2519"/>
                <a:gd name="T68" fmla="*/ 11 w 1723"/>
                <a:gd name="T69" fmla="*/ 662 h 2519"/>
                <a:gd name="T70" fmla="*/ 44 w 1723"/>
                <a:gd name="T71" fmla="*/ 470 h 2519"/>
                <a:gd name="T72" fmla="*/ 96 w 1723"/>
                <a:gd name="T73" fmla="*/ 285 h 2519"/>
                <a:gd name="T74" fmla="*/ 168 w 1723"/>
                <a:gd name="T75" fmla="*/ 111 h 2519"/>
                <a:gd name="T76" fmla="*/ 320 w 1723"/>
                <a:gd name="T77" fmla="*/ 0 h 2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23" h="2519">
                  <a:moveTo>
                    <a:pt x="320" y="0"/>
                  </a:moveTo>
                  <a:lnTo>
                    <a:pt x="210" y="95"/>
                  </a:lnTo>
                  <a:lnTo>
                    <a:pt x="296" y="157"/>
                  </a:lnTo>
                  <a:lnTo>
                    <a:pt x="468" y="157"/>
                  </a:lnTo>
                  <a:lnTo>
                    <a:pt x="724" y="107"/>
                  </a:lnTo>
                  <a:lnTo>
                    <a:pt x="884" y="389"/>
                  </a:lnTo>
                  <a:lnTo>
                    <a:pt x="884" y="655"/>
                  </a:lnTo>
                  <a:lnTo>
                    <a:pt x="1103" y="976"/>
                  </a:lnTo>
                  <a:lnTo>
                    <a:pt x="1141" y="976"/>
                  </a:lnTo>
                  <a:lnTo>
                    <a:pt x="1141" y="862"/>
                  </a:lnTo>
                  <a:lnTo>
                    <a:pt x="1225" y="1054"/>
                  </a:lnTo>
                  <a:lnTo>
                    <a:pt x="1389" y="1094"/>
                  </a:lnTo>
                  <a:lnTo>
                    <a:pt x="1365" y="1153"/>
                  </a:lnTo>
                  <a:lnTo>
                    <a:pt x="1344" y="1213"/>
                  </a:lnTo>
                  <a:lnTo>
                    <a:pt x="1328" y="1277"/>
                  </a:lnTo>
                  <a:lnTo>
                    <a:pt x="1316" y="1341"/>
                  </a:lnTo>
                  <a:lnTo>
                    <a:pt x="1309" y="1406"/>
                  </a:lnTo>
                  <a:lnTo>
                    <a:pt x="1307" y="1472"/>
                  </a:lnTo>
                  <a:lnTo>
                    <a:pt x="1309" y="1542"/>
                  </a:lnTo>
                  <a:lnTo>
                    <a:pt x="1317" y="1609"/>
                  </a:lnTo>
                  <a:lnTo>
                    <a:pt x="1329" y="1676"/>
                  </a:lnTo>
                  <a:lnTo>
                    <a:pt x="1346" y="1741"/>
                  </a:lnTo>
                  <a:lnTo>
                    <a:pt x="1368" y="1803"/>
                  </a:lnTo>
                  <a:lnTo>
                    <a:pt x="1394" y="1865"/>
                  </a:lnTo>
                  <a:lnTo>
                    <a:pt x="1424" y="1923"/>
                  </a:lnTo>
                  <a:lnTo>
                    <a:pt x="1459" y="1979"/>
                  </a:lnTo>
                  <a:lnTo>
                    <a:pt x="1498" y="2032"/>
                  </a:lnTo>
                  <a:lnTo>
                    <a:pt x="1541" y="2083"/>
                  </a:lnTo>
                  <a:lnTo>
                    <a:pt x="1583" y="2126"/>
                  </a:lnTo>
                  <a:lnTo>
                    <a:pt x="1628" y="2165"/>
                  </a:lnTo>
                  <a:lnTo>
                    <a:pt x="1675" y="2200"/>
                  </a:lnTo>
                  <a:lnTo>
                    <a:pt x="1723" y="2230"/>
                  </a:lnTo>
                  <a:lnTo>
                    <a:pt x="1718" y="2251"/>
                  </a:lnTo>
                  <a:lnTo>
                    <a:pt x="1714" y="2268"/>
                  </a:lnTo>
                  <a:lnTo>
                    <a:pt x="1711" y="2283"/>
                  </a:lnTo>
                  <a:lnTo>
                    <a:pt x="1708" y="2294"/>
                  </a:lnTo>
                  <a:lnTo>
                    <a:pt x="1706" y="2302"/>
                  </a:lnTo>
                  <a:lnTo>
                    <a:pt x="1706" y="2304"/>
                  </a:lnTo>
                  <a:lnTo>
                    <a:pt x="1722" y="2505"/>
                  </a:lnTo>
                  <a:lnTo>
                    <a:pt x="1659" y="2513"/>
                  </a:lnTo>
                  <a:lnTo>
                    <a:pt x="1594" y="2517"/>
                  </a:lnTo>
                  <a:lnTo>
                    <a:pt x="1530" y="2519"/>
                  </a:lnTo>
                  <a:lnTo>
                    <a:pt x="1433" y="2516"/>
                  </a:lnTo>
                  <a:lnTo>
                    <a:pt x="1338" y="2506"/>
                  </a:lnTo>
                  <a:lnTo>
                    <a:pt x="1245" y="2490"/>
                  </a:lnTo>
                  <a:lnTo>
                    <a:pt x="1154" y="2468"/>
                  </a:lnTo>
                  <a:lnTo>
                    <a:pt x="1064" y="2441"/>
                  </a:lnTo>
                  <a:lnTo>
                    <a:pt x="977" y="2407"/>
                  </a:lnTo>
                  <a:lnTo>
                    <a:pt x="893" y="2369"/>
                  </a:lnTo>
                  <a:lnTo>
                    <a:pt x="810" y="2325"/>
                  </a:lnTo>
                  <a:lnTo>
                    <a:pt x="732" y="2276"/>
                  </a:lnTo>
                  <a:lnTo>
                    <a:pt x="656" y="2222"/>
                  </a:lnTo>
                  <a:lnTo>
                    <a:pt x="583" y="2164"/>
                  </a:lnTo>
                  <a:lnTo>
                    <a:pt x="514" y="2101"/>
                  </a:lnTo>
                  <a:lnTo>
                    <a:pt x="448" y="2034"/>
                  </a:lnTo>
                  <a:lnTo>
                    <a:pt x="387" y="1963"/>
                  </a:lnTo>
                  <a:lnTo>
                    <a:pt x="328" y="1888"/>
                  </a:lnTo>
                  <a:lnTo>
                    <a:pt x="274" y="1809"/>
                  </a:lnTo>
                  <a:lnTo>
                    <a:pt x="225" y="1727"/>
                  </a:lnTo>
                  <a:lnTo>
                    <a:pt x="180" y="1641"/>
                  </a:lnTo>
                  <a:lnTo>
                    <a:pt x="139" y="1553"/>
                  </a:lnTo>
                  <a:lnTo>
                    <a:pt x="103" y="1461"/>
                  </a:lnTo>
                  <a:lnTo>
                    <a:pt x="72" y="1367"/>
                  </a:lnTo>
                  <a:lnTo>
                    <a:pt x="47" y="1270"/>
                  </a:lnTo>
                  <a:lnTo>
                    <a:pt x="27" y="1171"/>
                  </a:lnTo>
                  <a:lnTo>
                    <a:pt x="12" y="1070"/>
                  </a:lnTo>
                  <a:lnTo>
                    <a:pt x="3" y="968"/>
                  </a:lnTo>
                  <a:lnTo>
                    <a:pt x="0" y="862"/>
                  </a:lnTo>
                  <a:lnTo>
                    <a:pt x="3" y="761"/>
                  </a:lnTo>
                  <a:lnTo>
                    <a:pt x="11" y="662"/>
                  </a:lnTo>
                  <a:lnTo>
                    <a:pt x="25" y="565"/>
                  </a:lnTo>
                  <a:lnTo>
                    <a:pt x="44" y="470"/>
                  </a:lnTo>
                  <a:lnTo>
                    <a:pt x="68" y="376"/>
                  </a:lnTo>
                  <a:lnTo>
                    <a:pt x="96" y="285"/>
                  </a:lnTo>
                  <a:lnTo>
                    <a:pt x="131" y="197"/>
                  </a:lnTo>
                  <a:lnTo>
                    <a:pt x="168" y="111"/>
                  </a:lnTo>
                  <a:lnTo>
                    <a:pt x="210" y="27"/>
                  </a:lnTo>
                  <a:lnTo>
                    <a:pt x="3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  <p:sp>
          <p:nvSpPr>
            <p:cNvPr id="76" name="Freeform 295">
              <a:extLst>
                <a:ext uri="{FF2B5EF4-FFF2-40B4-BE49-F238E27FC236}">
                  <a16:creationId xmlns:a16="http://schemas.microsoft.com/office/drawing/2014/main" id="{673435DF-5977-4D63-9945-4294B63EA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8425" y="4291013"/>
              <a:ext cx="263525" cy="79375"/>
            </a:xfrm>
            <a:custGeom>
              <a:avLst/>
              <a:gdLst>
                <a:gd name="T0" fmla="*/ 782 w 1831"/>
                <a:gd name="T1" fmla="*/ 179 h 603"/>
                <a:gd name="T2" fmla="*/ 779 w 1831"/>
                <a:gd name="T3" fmla="*/ 185 h 603"/>
                <a:gd name="T4" fmla="*/ 773 w 1831"/>
                <a:gd name="T5" fmla="*/ 194 h 603"/>
                <a:gd name="T6" fmla="*/ 763 w 1831"/>
                <a:gd name="T7" fmla="*/ 204 h 603"/>
                <a:gd name="T8" fmla="*/ 750 w 1831"/>
                <a:gd name="T9" fmla="*/ 214 h 603"/>
                <a:gd name="T10" fmla="*/ 737 w 1831"/>
                <a:gd name="T11" fmla="*/ 225 h 603"/>
                <a:gd name="T12" fmla="*/ 724 w 1831"/>
                <a:gd name="T13" fmla="*/ 235 h 603"/>
                <a:gd name="T14" fmla="*/ 711 w 1831"/>
                <a:gd name="T15" fmla="*/ 246 h 603"/>
                <a:gd name="T16" fmla="*/ 699 w 1831"/>
                <a:gd name="T17" fmla="*/ 254 h 603"/>
                <a:gd name="T18" fmla="*/ 690 w 1831"/>
                <a:gd name="T19" fmla="*/ 261 h 603"/>
                <a:gd name="T20" fmla="*/ 683 w 1831"/>
                <a:gd name="T21" fmla="*/ 266 h 603"/>
                <a:gd name="T22" fmla="*/ 681 w 1831"/>
                <a:gd name="T23" fmla="*/ 267 h 603"/>
                <a:gd name="T24" fmla="*/ 782 w 1831"/>
                <a:gd name="T25" fmla="*/ 331 h 603"/>
                <a:gd name="T26" fmla="*/ 990 w 1831"/>
                <a:gd name="T27" fmla="*/ 271 h 603"/>
                <a:gd name="T28" fmla="*/ 941 w 1831"/>
                <a:gd name="T29" fmla="*/ 179 h 603"/>
                <a:gd name="T30" fmla="*/ 851 w 1831"/>
                <a:gd name="T31" fmla="*/ 210 h 603"/>
                <a:gd name="T32" fmla="*/ 782 w 1831"/>
                <a:gd name="T33" fmla="*/ 179 h 603"/>
                <a:gd name="T34" fmla="*/ 1401 w 1831"/>
                <a:gd name="T35" fmla="*/ 72 h 603"/>
                <a:gd name="T36" fmla="*/ 1244 w 1831"/>
                <a:gd name="T37" fmla="*/ 166 h 603"/>
                <a:gd name="T38" fmla="*/ 1155 w 1831"/>
                <a:gd name="T39" fmla="*/ 226 h 603"/>
                <a:gd name="T40" fmla="*/ 1217 w 1831"/>
                <a:gd name="T41" fmla="*/ 270 h 603"/>
                <a:gd name="T42" fmla="*/ 1356 w 1831"/>
                <a:gd name="T43" fmla="*/ 255 h 603"/>
                <a:gd name="T44" fmla="*/ 1502 w 1831"/>
                <a:gd name="T45" fmla="*/ 135 h 603"/>
                <a:gd name="T46" fmla="*/ 1401 w 1831"/>
                <a:gd name="T47" fmla="*/ 72 h 603"/>
                <a:gd name="T48" fmla="*/ 1180 w 1831"/>
                <a:gd name="T49" fmla="*/ 0 h 603"/>
                <a:gd name="T50" fmla="*/ 1180 w 1831"/>
                <a:gd name="T51" fmla="*/ 0 h 603"/>
                <a:gd name="T52" fmla="*/ 1267 w 1831"/>
                <a:gd name="T53" fmla="*/ 4 h 603"/>
                <a:gd name="T54" fmla="*/ 1352 w 1831"/>
                <a:gd name="T55" fmla="*/ 11 h 603"/>
                <a:gd name="T56" fmla="*/ 1436 w 1831"/>
                <a:gd name="T57" fmla="*/ 24 h 603"/>
                <a:gd name="T58" fmla="*/ 1519 w 1831"/>
                <a:gd name="T59" fmla="*/ 43 h 603"/>
                <a:gd name="T60" fmla="*/ 1600 w 1831"/>
                <a:gd name="T61" fmla="*/ 66 h 603"/>
                <a:gd name="T62" fmla="*/ 1679 w 1831"/>
                <a:gd name="T63" fmla="*/ 93 h 603"/>
                <a:gd name="T64" fmla="*/ 1756 w 1831"/>
                <a:gd name="T65" fmla="*/ 124 h 603"/>
                <a:gd name="T66" fmla="*/ 1831 w 1831"/>
                <a:gd name="T67" fmla="*/ 160 h 603"/>
                <a:gd name="T68" fmla="*/ 1776 w 1831"/>
                <a:gd name="T69" fmla="*/ 169 h 603"/>
                <a:gd name="T70" fmla="*/ 1626 w 1831"/>
                <a:gd name="T71" fmla="*/ 145 h 603"/>
                <a:gd name="T72" fmla="*/ 1521 w 1831"/>
                <a:gd name="T73" fmla="*/ 221 h 603"/>
                <a:gd name="T74" fmla="*/ 1445 w 1831"/>
                <a:gd name="T75" fmla="*/ 311 h 603"/>
                <a:gd name="T76" fmla="*/ 1171 w 1831"/>
                <a:gd name="T77" fmla="*/ 338 h 603"/>
                <a:gd name="T78" fmla="*/ 1059 w 1831"/>
                <a:gd name="T79" fmla="*/ 319 h 603"/>
                <a:gd name="T80" fmla="*/ 981 w 1831"/>
                <a:gd name="T81" fmla="*/ 449 h 603"/>
                <a:gd name="T82" fmla="*/ 757 w 1831"/>
                <a:gd name="T83" fmla="*/ 463 h 603"/>
                <a:gd name="T84" fmla="*/ 616 w 1831"/>
                <a:gd name="T85" fmla="*/ 420 h 603"/>
                <a:gd name="T86" fmla="*/ 490 w 1831"/>
                <a:gd name="T87" fmla="*/ 494 h 603"/>
                <a:gd name="T88" fmla="*/ 218 w 1831"/>
                <a:gd name="T89" fmla="*/ 535 h 603"/>
                <a:gd name="T90" fmla="*/ 0 w 1831"/>
                <a:gd name="T91" fmla="*/ 603 h 603"/>
                <a:gd name="T92" fmla="*/ 0 w 1831"/>
                <a:gd name="T93" fmla="*/ 603 h 603"/>
                <a:gd name="T94" fmla="*/ 58 w 1831"/>
                <a:gd name="T95" fmla="*/ 531 h 603"/>
                <a:gd name="T96" fmla="*/ 120 w 1831"/>
                <a:gd name="T97" fmla="*/ 463 h 603"/>
                <a:gd name="T98" fmla="*/ 185 w 1831"/>
                <a:gd name="T99" fmla="*/ 399 h 603"/>
                <a:gd name="T100" fmla="*/ 253 w 1831"/>
                <a:gd name="T101" fmla="*/ 338 h 603"/>
                <a:gd name="T102" fmla="*/ 325 w 1831"/>
                <a:gd name="T103" fmla="*/ 283 h 603"/>
                <a:gd name="T104" fmla="*/ 400 w 1831"/>
                <a:gd name="T105" fmla="*/ 232 h 603"/>
                <a:gd name="T106" fmla="*/ 477 w 1831"/>
                <a:gd name="T107" fmla="*/ 185 h 603"/>
                <a:gd name="T108" fmla="*/ 558 w 1831"/>
                <a:gd name="T109" fmla="*/ 144 h 603"/>
                <a:gd name="T110" fmla="*/ 640 w 1831"/>
                <a:gd name="T111" fmla="*/ 107 h 603"/>
                <a:gd name="T112" fmla="*/ 725 w 1831"/>
                <a:gd name="T113" fmla="*/ 75 h 603"/>
                <a:gd name="T114" fmla="*/ 813 w 1831"/>
                <a:gd name="T115" fmla="*/ 49 h 603"/>
                <a:gd name="T116" fmla="*/ 902 w 1831"/>
                <a:gd name="T117" fmla="*/ 27 h 603"/>
                <a:gd name="T118" fmla="*/ 992 w 1831"/>
                <a:gd name="T119" fmla="*/ 13 h 603"/>
                <a:gd name="T120" fmla="*/ 1086 w 1831"/>
                <a:gd name="T121" fmla="*/ 4 h 603"/>
                <a:gd name="T122" fmla="*/ 1180 w 1831"/>
                <a:gd name="T12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31" h="603">
                  <a:moveTo>
                    <a:pt x="782" y="179"/>
                  </a:moveTo>
                  <a:lnTo>
                    <a:pt x="779" y="185"/>
                  </a:lnTo>
                  <a:lnTo>
                    <a:pt x="773" y="194"/>
                  </a:lnTo>
                  <a:lnTo>
                    <a:pt x="763" y="204"/>
                  </a:lnTo>
                  <a:lnTo>
                    <a:pt x="750" y="214"/>
                  </a:lnTo>
                  <a:lnTo>
                    <a:pt x="737" y="225"/>
                  </a:lnTo>
                  <a:lnTo>
                    <a:pt x="724" y="235"/>
                  </a:lnTo>
                  <a:lnTo>
                    <a:pt x="711" y="246"/>
                  </a:lnTo>
                  <a:lnTo>
                    <a:pt x="699" y="254"/>
                  </a:lnTo>
                  <a:lnTo>
                    <a:pt x="690" y="261"/>
                  </a:lnTo>
                  <a:lnTo>
                    <a:pt x="683" y="266"/>
                  </a:lnTo>
                  <a:lnTo>
                    <a:pt x="681" y="267"/>
                  </a:lnTo>
                  <a:lnTo>
                    <a:pt x="782" y="331"/>
                  </a:lnTo>
                  <a:lnTo>
                    <a:pt x="990" y="271"/>
                  </a:lnTo>
                  <a:lnTo>
                    <a:pt x="941" y="179"/>
                  </a:lnTo>
                  <a:lnTo>
                    <a:pt x="851" y="210"/>
                  </a:lnTo>
                  <a:lnTo>
                    <a:pt x="782" y="179"/>
                  </a:lnTo>
                  <a:close/>
                  <a:moveTo>
                    <a:pt x="1401" y="72"/>
                  </a:moveTo>
                  <a:lnTo>
                    <a:pt x="1244" y="166"/>
                  </a:lnTo>
                  <a:lnTo>
                    <a:pt x="1155" y="226"/>
                  </a:lnTo>
                  <a:lnTo>
                    <a:pt x="1217" y="270"/>
                  </a:lnTo>
                  <a:lnTo>
                    <a:pt x="1356" y="255"/>
                  </a:lnTo>
                  <a:lnTo>
                    <a:pt x="1502" y="135"/>
                  </a:lnTo>
                  <a:lnTo>
                    <a:pt x="1401" y="72"/>
                  </a:lnTo>
                  <a:close/>
                  <a:moveTo>
                    <a:pt x="1180" y="0"/>
                  </a:moveTo>
                  <a:lnTo>
                    <a:pt x="1180" y="0"/>
                  </a:lnTo>
                  <a:lnTo>
                    <a:pt x="1267" y="4"/>
                  </a:lnTo>
                  <a:lnTo>
                    <a:pt x="1352" y="11"/>
                  </a:lnTo>
                  <a:lnTo>
                    <a:pt x="1436" y="24"/>
                  </a:lnTo>
                  <a:lnTo>
                    <a:pt x="1519" y="43"/>
                  </a:lnTo>
                  <a:lnTo>
                    <a:pt x="1600" y="66"/>
                  </a:lnTo>
                  <a:lnTo>
                    <a:pt x="1679" y="93"/>
                  </a:lnTo>
                  <a:lnTo>
                    <a:pt x="1756" y="124"/>
                  </a:lnTo>
                  <a:lnTo>
                    <a:pt x="1831" y="160"/>
                  </a:lnTo>
                  <a:lnTo>
                    <a:pt x="1776" y="169"/>
                  </a:lnTo>
                  <a:lnTo>
                    <a:pt x="1626" y="145"/>
                  </a:lnTo>
                  <a:lnTo>
                    <a:pt x="1521" y="221"/>
                  </a:lnTo>
                  <a:lnTo>
                    <a:pt x="1445" y="311"/>
                  </a:lnTo>
                  <a:lnTo>
                    <a:pt x="1171" y="338"/>
                  </a:lnTo>
                  <a:lnTo>
                    <a:pt x="1059" y="319"/>
                  </a:lnTo>
                  <a:lnTo>
                    <a:pt x="981" y="449"/>
                  </a:lnTo>
                  <a:lnTo>
                    <a:pt x="757" y="463"/>
                  </a:lnTo>
                  <a:lnTo>
                    <a:pt x="616" y="420"/>
                  </a:lnTo>
                  <a:lnTo>
                    <a:pt x="490" y="494"/>
                  </a:lnTo>
                  <a:lnTo>
                    <a:pt x="218" y="535"/>
                  </a:lnTo>
                  <a:lnTo>
                    <a:pt x="0" y="603"/>
                  </a:lnTo>
                  <a:lnTo>
                    <a:pt x="0" y="603"/>
                  </a:lnTo>
                  <a:lnTo>
                    <a:pt x="58" y="531"/>
                  </a:lnTo>
                  <a:lnTo>
                    <a:pt x="120" y="463"/>
                  </a:lnTo>
                  <a:lnTo>
                    <a:pt x="185" y="399"/>
                  </a:lnTo>
                  <a:lnTo>
                    <a:pt x="253" y="338"/>
                  </a:lnTo>
                  <a:lnTo>
                    <a:pt x="325" y="283"/>
                  </a:lnTo>
                  <a:lnTo>
                    <a:pt x="400" y="232"/>
                  </a:lnTo>
                  <a:lnTo>
                    <a:pt x="477" y="185"/>
                  </a:lnTo>
                  <a:lnTo>
                    <a:pt x="558" y="144"/>
                  </a:lnTo>
                  <a:lnTo>
                    <a:pt x="640" y="107"/>
                  </a:lnTo>
                  <a:lnTo>
                    <a:pt x="725" y="75"/>
                  </a:lnTo>
                  <a:lnTo>
                    <a:pt x="813" y="49"/>
                  </a:lnTo>
                  <a:lnTo>
                    <a:pt x="902" y="27"/>
                  </a:lnTo>
                  <a:lnTo>
                    <a:pt x="992" y="13"/>
                  </a:lnTo>
                  <a:lnTo>
                    <a:pt x="1086" y="4"/>
                  </a:lnTo>
                  <a:lnTo>
                    <a:pt x="11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1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434BD51-3FBC-4F74-B841-E6C3AA9FDF4C}"/>
              </a:ext>
            </a:extLst>
          </p:cNvPr>
          <p:cNvGrpSpPr/>
          <p:nvPr/>
        </p:nvGrpSpPr>
        <p:grpSpPr>
          <a:xfrm>
            <a:off x="1249258" y="2564261"/>
            <a:ext cx="477900" cy="702942"/>
            <a:chOff x="9209088" y="5059363"/>
            <a:chExt cx="300038" cy="441324"/>
          </a:xfrm>
          <a:solidFill>
            <a:schemeClr val="bg1"/>
          </a:solidFill>
        </p:grpSpPr>
        <p:sp>
          <p:nvSpPr>
            <p:cNvPr id="78" name="Freeform 412">
              <a:extLst>
                <a:ext uri="{FF2B5EF4-FFF2-40B4-BE49-F238E27FC236}">
                  <a16:creationId xmlns:a16="http://schemas.microsoft.com/office/drawing/2014/main" id="{8C3242D9-8E4E-4B01-AE0B-0125648B3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3863" y="5059363"/>
              <a:ext cx="90488" cy="90487"/>
            </a:xfrm>
            <a:custGeom>
              <a:avLst/>
              <a:gdLst>
                <a:gd name="T0" fmla="*/ 343 w 686"/>
                <a:gd name="T1" fmla="*/ 0 h 686"/>
                <a:gd name="T2" fmla="*/ 390 w 686"/>
                <a:gd name="T3" fmla="*/ 3 h 686"/>
                <a:gd name="T4" fmla="*/ 435 w 686"/>
                <a:gd name="T5" fmla="*/ 12 h 686"/>
                <a:gd name="T6" fmla="*/ 477 w 686"/>
                <a:gd name="T7" fmla="*/ 27 h 686"/>
                <a:gd name="T8" fmla="*/ 517 w 686"/>
                <a:gd name="T9" fmla="*/ 46 h 686"/>
                <a:gd name="T10" fmla="*/ 553 w 686"/>
                <a:gd name="T11" fmla="*/ 71 h 686"/>
                <a:gd name="T12" fmla="*/ 586 w 686"/>
                <a:gd name="T13" fmla="*/ 100 h 686"/>
                <a:gd name="T14" fmla="*/ 615 w 686"/>
                <a:gd name="T15" fmla="*/ 133 h 686"/>
                <a:gd name="T16" fmla="*/ 640 w 686"/>
                <a:gd name="T17" fmla="*/ 169 h 686"/>
                <a:gd name="T18" fmla="*/ 659 w 686"/>
                <a:gd name="T19" fmla="*/ 209 h 686"/>
                <a:gd name="T20" fmla="*/ 674 w 686"/>
                <a:gd name="T21" fmla="*/ 251 h 686"/>
                <a:gd name="T22" fmla="*/ 683 w 686"/>
                <a:gd name="T23" fmla="*/ 296 h 686"/>
                <a:gd name="T24" fmla="*/ 686 w 686"/>
                <a:gd name="T25" fmla="*/ 342 h 686"/>
                <a:gd name="T26" fmla="*/ 683 w 686"/>
                <a:gd name="T27" fmla="*/ 389 h 686"/>
                <a:gd name="T28" fmla="*/ 674 w 686"/>
                <a:gd name="T29" fmla="*/ 434 h 686"/>
                <a:gd name="T30" fmla="*/ 659 w 686"/>
                <a:gd name="T31" fmla="*/ 476 h 686"/>
                <a:gd name="T32" fmla="*/ 640 w 686"/>
                <a:gd name="T33" fmla="*/ 516 h 686"/>
                <a:gd name="T34" fmla="*/ 615 w 686"/>
                <a:gd name="T35" fmla="*/ 552 h 686"/>
                <a:gd name="T36" fmla="*/ 586 w 686"/>
                <a:gd name="T37" fmla="*/ 585 h 686"/>
                <a:gd name="T38" fmla="*/ 553 w 686"/>
                <a:gd name="T39" fmla="*/ 614 h 686"/>
                <a:gd name="T40" fmla="*/ 517 w 686"/>
                <a:gd name="T41" fmla="*/ 639 h 686"/>
                <a:gd name="T42" fmla="*/ 477 w 686"/>
                <a:gd name="T43" fmla="*/ 659 h 686"/>
                <a:gd name="T44" fmla="*/ 435 w 686"/>
                <a:gd name="T45" fmla="*/ 674 h 686"/>
                <a:gd name="T46" fmla="*/ 390 w 686"/>
                <a:gd name="T47" fmla="*/ 682 h 686"/>
                <a:gd name="T48" fmla="*/ 343 w 686"/>
                <a:gd name="T49" fmla="*/ 686 h 686"/>
                <a:gd name="T50" fmla="*/ 296 w 686"/>
                <a:gd name="T51" fmla="*/ 682 h 686"/>
                <a:gd name="T52" fmla="*/ 252 w 686"/>
                <a:gd name="T53" fmla="*/ 674 h 686"/>
                <a:gd name="T54" fmla="*/ 210 w 686"/>
                <a:gd name="T55" fmla="*/ 659 h 686"/>
                <a:gd name="T56" fmla="*/ 170 w 686"/>
                <a:gd name="T57" fmla="*/ 639 h 686"/>
                <a:gd name="T58" fmla="*/ 134 w 686"/>
                <a:gd name="T59" fmla="*/ 614 h 686"/>
                <a:gd name="T60" fmla="*/ 101 w 686"/>
                <a:gd name="T61" fmla="*/ 585 h 686"/>
                <a:gd name="T62" fmla="*/ 72 w 686"/>
                <a:gd name="T63" fmla="*/ 552 h 686"/>
                <a:gd name="T64" fmla="*/ 48 w 686"/>
                <a:gd name="T65" fmla="*/ 516 h 686"/>
                <a:gd name="T66" fmla="*/ 27 w 686"/>
                <a:gd name="T67" fmla="*/ 476 h 686"/>
                <a:gd name="T68" fmla="*/ 13 w 686"/>
                <a:gd name="T69" fmla="*/ 434 h 686"/>
                <a:gd name="T70" fmla="*/ 4 w 686"/>
                <a:gd name="T71" fmla="*/ 389 h 686"/>
                <a:gd name="T72" fmla="*/ 0 w 686"/>
                <a:gd name="T73" fmla="*/ 342 h 686"/>
                <a:gd name="T74" fmla="*/ 4 w 686"/>
                <a:gd name="T75" fmla="*/ 296 h 686"/>
                <a:gd name="T76" fmla="*/ 13 w 686"/>
                <a:gd name="T77" fmla="*/ 251 h 686"/>
                <a:gd name="T78" fmla="*/ 27 w 686"/>
                <a:gd name="T79" fmla="*/ 209 h 686"/>
                <a:gd name="T80" fmla="*/ 48 w 686"/>
                <a:gd name="T81" fmla="*/ 169 h 686"/>
                <a:gd name="T82" fmla="*/ 72 w 686"/>
                <a:gd name="T83" fmla="*/ 133 h 686"/>
                <a:gd name="T84" fmla="*/ 101 w 686"/>
                <a:gd name="T85" fmla="*/ 100 h 686"/>
                <a:gd name="T86" fmla="*/ 134 w 686"/>
                <a:gd name="T87" fmla="*/ 71 h 686"/>
                <a:gd name="T88" fmla="*/ 170 w 686"/>
                <a:gd name="T89" fmla="*/ 46 h 686"/>
                <a:gd name="T90" fmla="*/ 210 w 686"/>
                <a:gd name="T91" fmla="*/ 27 h 686"/>
                <a:gd name="T92" fmla="*/ 252 w 686"/>
                <a:gd name="T93" fmla="*/ 12 h 686"/>
                <a:gd name="T94" fmla="*/ 296 w 686"/>
                <a:gd name="T95" fmla="*/ 3 h 686"/>
                <a:gd name="T96" fmla="*/ 343 w 686"/>
                <a:gd name="T9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6" h="686">
                  <a:moveTo>
                    <a:pt x="343" y="0"/>
                  </a:moveTo>
                  <a:lnTo>
                    <a:pt x="390" y="3"/>
                  </a:lnTo>
                  <a:lnTo>
                    <a:pt x="435" y="12"/>
                  </a:lnTo>
                  <a:lnTo>
                    <a:pt x="477" y="27"/>
                  </a:lnTo>
                  <a:lnTo>
                    <a:pt x="517" y="46"/>
                  </a:lnTo>
                  <a:lnTo>
                    <a:pt x="553" y="71"/>
                  </a:lnTo>
                  <a:lnTo>
                    <a:pt x="586" y="100"/>
                  </a:lnTo>
                  <a:lnTo>
                    <a:pt x="615" y="133"/>
                  </a:lnTo>
                  <a:lnTo>
                    <a:pt x="640" y="169"/>
                  </a:lnTo>
                  <a:lnTo>
                    <a:pt x="659" y="209"/>
                  </a:lnTo>
                  <a:lnTo>
                    <a:pt x="674" y="251"/>
                  </a:lnTo>
                  <a:lnTo>
                    <a:pt x="683" y="296"/>
                  </a:lnTo>
                  <a:lnTo>
                    <a:pt x="686" y="342"/>
                  </a:lnTo>
                  <a:lnTo>
                    <a:pt x="683" y="389"/>
                  </a:lnTo>
                  <a:lnTo>
                    <a:pt x="674" y="434"/>
                  </a:lnTo>
                  <a:lnTo>
                    <a:pt x="659" y="476"/>
                  </a:lnTo>
                  <a:lnTo>
                    <a:pt x="640" y="516"/>
                  </a:lnTo>
                  <a:lnTo>
                    <a:pt x="615" y="552"/>
                  </a:lnTo>
                  <a:lnTo>
                    <a:pt x="586" y="585"/>
                  </a:lnTo>
                  <a:lnTo>
                    <a:pt x="553" y="614"/>
                  </a:lnTo>
                  <a:lnTo>
                    <a:pt x="517" y="639"/>
                  </a:lnTo>
                  <a:lnTo>
                    <a:pt x="477" y="659"/>
                  </a:lnTo>
                  <a:lnTo>
                    <a:pt x="435" y="674"/>
                  </a:lnTo>
                  <a:lnTo>
                    <a:pt x="390" y="682"/>
                  </a:lnTo>
                  <a:lnTo>
                    <a:pt x="343" y="686"/>
                  </a:lnTo>
                  <a:lnTo>
                    <a:pt x="296" y="682"/>
                  </a:lnTo>
                  <a:lnTo>
                    <a:pt x="252" y="674"/>
                  </a:lnTo>
                  <a:lnTo>
                    <a:pt x="210" y="659"/>
                  </a:lnTo>
                  <a:lnTo>
                    <a:pt x="170" y="639"/>
                  </a:lnTo>
                  <a:lnTo>
                    <a:pt x="134" y="614"/>
                  </a:lnTo>
                  <a:lnTo>
                    <a:pt x="101" y="585"/>
                  </a:lnTo>
                  <a:lnTo>
                    <a:pt x="72" y="552"/>
                  </a:lnTo>
                  <a:lnTo>
                    <a:pt x="48" y="516"/>
                  </a:lnTo>
                  <a:lnTo>
                    <a:pt x="27" y="476"/>
                  </a:lnTo>
                  <a:lnTo>
                    <a:pt x="13" y="434"/>
                  </a:lnTo>
                  <a:lnTo>
                    <a:pt x="4" y="389"/>
                  </a:lnTo>
                  <a:lnTo>
                    <a:pt x="0" y="342"/>
                  </a:lnTo>
                  <a:lnTo>
                    <a:pt x="4" y="296"/>
                  </a:lnTo>
                  <a:lnTo>
                    <a:pt x="13" y="251"/>
                  </a:lnTo>
                  <a:lnTo>
                    <a:pt x="27" y="209"/>
                  </a:lnTo>
                  <a:lnTo>
                    <a:pt x="48" y="169"/>
                  </a:lnTo>
                  <a:lnTo>
                    <a:pt x="72" y="133"/>
                  </a:lnTo>
                  <a:lnTo>
                    <a:pt x="101" y="100"/>
                  </a:lnTo>
                  <a:lnTo>
                    <a:pt x="134" y="71"/>
                  </a:lnTo>
                  <a:lnTo>
                    <a:pt x="170" y="46"/>
                  </a:lnTo>
                  <a:lnTo>
                    <a:pt x="210" y="27"/>
                  </a:lnTo>
                  <a:lnTo>
                    <a:pt x="252" y="12"/>
                  </a:lnTo>
                  <a:lnTo>
                    <a:pt x="296" y="3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13">
              <a:extLst>
                <a:ext uri="{FF2B5EF4-FFF2-40B4-BE49-F238E27FC236}">
                  <a16:creationId xmlns:a16="http://schemas.microsoft.com/office/drawing/2014/main" id="{4CEEFAA4-AB40-4912-8A90-31554ADEA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8463" y="5156200"/>
              <a:ext cx="141288" cy="344487"/>
            </a:xfrm>
            <a:custGeom>
              <a:avLst/>
              <a:gdLst>
                <a:gd name="T0" fmla="*/ 925 w 1073"/>
                <a:gd name="T1" fmla="*/ 1 h 2605"/>
                <a:gd name="T2" fmla="*/ 982 w 1073"/>
                <a:gd name="T3" fmla="*/ 12 h 2605"/>
                <a:gd name="T4" fmla="*/ 1029 w 1073"/>
                <a:gd name="T5" fmla="*/ 45 h 2605"/>
                <a:gd name="T6" fmla="*/ 1061 w 1073"/>
                <a:gd name="T7" fmla="*/ 91 h 2605"/>
                <a:gd name="T8" fmla="*/ 1073 w 1073"/>
                <a:gd name="T9" fmla="*/ 149 h 2605"/>
                <a:gd name="T10" fmla="*/ 1069 w 1073"/>
                <a:gd name="T11" fmla="*/ 1419 h 2605"/>
                <a:gd name="T12" fmla="*/ 1048 w 1073"/>
                <a:gd name="T13" fmla="*/ 1472 h 2605"/>
                <a:gd name="T14" fmla="*/ 1007 w 1073"/>
                <a:gd name="T15" fmla="*/ 1512 h 2605"/>
                <a:gd name="T16" fmla="*/ 954 w 1073"/>
                <a:gd name="T17" fmla="*/ 1535 h 2605"/>
                <a:gd name="T18" fmla="*/ 900 w 1073"/>
                <a:gd name="T19" fmla="*/ 1536 h 2605"/>
                <a:gd name="T20" fmla="*/ 854 w 1073"/>
                <a:gd name="T21" fmla="*/ 1520 h 2605"/>
                <a:gd name="T22" fmla="*/ 835 w 1073"/>
                <a:gd name="T23" fmla="*/ 2456 h 2605"/>
                <a:gd name="T24" fmla="*/ 824 w 1073"/>
                <a:gd name="T25" fmla="*/ 2515 h 2605"/>
                <a:gd name="T26" fmla="*/ 792 w 1073"/>
                <a:gd name="T27" fmla="*/ 2561 h 2605"/>
                <a:gd name="T28" fmla="*/ 744 w 1073"/>
                <a:gd name="T29" fmla="*/ 2593 h 2605"/>
                <a:gd name="T30" fmla="*/ 687 w 1073"/>
                <a:gd name="T31" fmla="*/ 2605 h 2605"/>
                <a:gd name="T32" fmla="*/ 629 w 1073"/>
                <a:gd name="T33" fmla="*/ 2593 h 2605"/>
                <a:gd name="T34" fmla="*/ 582 w 1073"/>
                <a:gd name="T35" fmla="*/ 2561 h 2605"/>
                <a:gd name="T36" fmla="*/ 551 w 1073"/>
                <a:gd name="T37" fmla="*/ 2515 h 2605"/>
                <a:gd name="T38" fmla="*/ 539 w 1073"/>
                <a:gd name="T39" fmla="*/ 2456 h 2605"/>
                <a:gd name="T40" fmla="*/ 532 w 1073"/>
                <a:gd name="T41" fmla="*/ 2486 h 2605"/>
                <a:gd name="T42" fmla="*/ 509 w 1073"/>
                <a:gd name="T43" fmla="*/ 2539 h 2605"/>
                <a:gd name="T44" fmla="*/ 469 w 1073"/>
                <a:gd name="T45" fmla="*/ 2579 h 2605"/>
                <a:gd name="T46" fmla="*/ 416 w 1073"/>
                <a:gd name="T47" fmla="*/ 2602 h 2605"/>
                <a:gd name="T48" fmla="*/ 357 w 1073"/>
                <a:gd name="T49" fmla="*/ 2602 h 2605"/>
                <a:gd name="T50" fmla="*/ 304 w 1073"/>
                <a:gd name="T51" fmla="*/ 2579 h 2605"/>
                <a:gd name="T52" fmla="*/ 263 w 1073"/>
                <a:gd name="T53" fmla="*/ 2539 h 2605"/>
                <a:gd name="T54" fmla="*/ 241 w 1073"/>
                <a:gd name="T55" fmla="*/ 2486 h 2605"/>
                <a:gd name="T56" fmla="*/ 238 w 1073"/>
                <a:gd name="T57" fmla="*/ 1507 h 2605"/>
                <a:gd name="T58" fmla="*/ 197 w 1073"/>
                <a:gd name="T59" fmla="*/ 1530 h 2605"/>
                <a:gd name="T60" fmla="*/ 148 w 1073"/>
                <a:gd name="T61" fmla="*/ 1538 h 2605"/>
                <a:gd name="T62" fmla="*/ 91 w 1073"/>
                <a:gd name="T63" fmla="*/ 1526 h 2605"/>
                <a:gd name="T64" fmla="*/ 43 w 1073"/>
                <a:gd name="T65" fmla="*/ 1495 h 2605"/>
                <a:gd name="T66" fmla="*/ 12 w 1073"/>
                <a:gd name="T67" fmla="*/ 1447 h 2605"/>
                <a:gd name="T68" fmla="*/ 0 w 1073"/>
                <a:gd name="T69" fmla="*/ 1389 h 2605"/>
                <a:gd name="T70" fmla="*/ 3 w 1073"/>
                <a:gd name="T71" fmla="*/ 119 h 2605"/>
                <a:gd name="T72" fmla="*/ 25 w 1073"/>
                <a:gd name="T73" fmla="*/ 67 h 2605"/>
                <a:gd name="T74" fmla="*/ 64 w 1073"/>
                <a:gd name="T75" fmla="*/ 27 h 2605"/>
                <a:gd name="T76" fmla="*/ 116 w 1073"/>
                <a:gd name="T77" fmla="*/ 5 h 2605"/>
                <a:gd name="T78" fmla="*/ 145 w 1073"/>
                <a:gd name="T79" fmla="*/ 0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3" h="2605">
                  <a:moveTo>
                    <a:pt x="145" y="0"/>
                  </a:moveTo>
                  <a:lnTo>
                    <a:pt x="925" y="1"/>
                  </a:lnTo>
                  <a:lnTo>
                    <a:pt x="954" y="4"/>
                  </a:lnTo>
                  <a:lnTo>
                    <a:pt x="982" y="12"/>
                  </a:lnTo>
                  <a:lnTo>
                    <a:pt x="1007" y="26"/>
                  </a:lnTo>
                  <a:lnTo>
                    <a:pt x="1029" y="45"/>
                  </a:lnTo>
                  <a:lnTo>
                    <a:pt x="1048" y="66"/>
                  </a:lnTo>
                  <a:lnTo>
                    <a:pt x="1061" y="91"/>
                  </a:lnTo>
                  <a:lnTo>
                    <a:pt x="1069" y="119"/>
                  </a:lnTo>
                  <a:lnTo>
                    <a:pt x="1073" y="149"/>
                  </a:lnTo>
                  <a:lnTo>
                    <a:pt x="1073" y="1389"/>
                  </a:lnTo>
                  <a:lnTo>
                    <a:pt x="1069" y="1419"/>
                  </a:lnTo>
                  <a:lnTo>
                    <a:pt x="1061" y="1447"/>
                  </a:lnTo>
                  <a:lnTo>
                    <a:pt x="1048" y="1472"/>
                  </a:lnTo>
                  <a:lnTo>
                    <a:pt x="1029" y="1495"/>
                  </a:lnTo>
                  <a:lnTo>
                    <a:pt x="1007" y="1512"/>
                  </a:lnTo>
                  <a:lnTo>
                    <a:pt x="982" y="1526"/>
                  </a:lnTo>
                  <a:lnTo>
                    <a:pt x="954" y="1535"/>
                  </a:lnTo>
                  <a:lnTo>
                    <a:pt x="925" y="1538"/>
                  </a:lnTo>
                  <a:lnTo>
                    <a:pt x="900" y="1536"/>
                  </a:lnTo>
                  <a:lnTo>
                    <a:pt x="876" y="1530"/>
                  </a:lnTo>
                  <a:lnTo>
                    <a:pt x="854" y="1520"/>
                  </a:lnTo>
                  <a:lnTo>
                    <a:pt x="835" y="1508"/>
                  </a:lnTo>
                  <a:lnTo>
                    <a:pt x="835" y="2456"/>
                  </a:lnTo>
                  <a:lnTo>
                    <a:pt x="833" y="2486"/>
                  </a:lnTo>
                  <a:lnTo>
                    <a:pt x="824" y="2515"/>
                  </a:lnTo>
                  <a:lnTo>
                    <a:pt x="810" y="2539"/>
                  </a:lnTo>
                  <a:lnTo>
                    <a:pt x="792" y="2561"/>
                  </a:lnTo>
                  <a:lnTo>
                    <a:pt x="770" y="2579"/>
                  </a:lnTo>
                  <a:lnTo>
                    <a:pt x="744" y="2593"/>
                  </a:lnTo>
                  <a:lnTo>
                    <a:pt x="717" y="2602"/>
                  </a:lnTo>
                  <a:lnTo>
                    <a:pt x="687" y="2605"/>
                  </a:lnTo>
                  <a:lnTo>
                    <a:pt x="657" y="2602"/>
                  </a:lnTo>
                  <a:lnTo>
                    <a:pt x="629" y="2593"/>
                  </a:lnTo>
                  <a:lnTo>
                    <a:pt x="604" y="2579"/>
                  </a:lnTo>
                  <a:lnTo>
                    <a:pt x="582" y="2561"/>
                  </a:lnTo>
                  <a:lnTo>
                    <a:pt x="564" y="2539"/>
                  </a:lnTo>
                  <a:lnTo>
                    <a:pt x="551" y="2515"/>
                  </a:lnTo>
                  <a:lnTo>
                    <a:pt x="542" y="2486"/>
                  </a:lnTo>
                  <a:lnTo>
                    <a:pt x="539" y="2456"/>
                  </a:lnTo>
                  <a:lnTo>
                    <a:pt x="535" y="2456"/>
                  </a:lnTo>
                  <a:lnTo>
                    <a:pt x="532" y="2486"/>
                  </a:lnTo>
                  <a:lnTo>
                    <a:pt x="523" y="2515"/>
                  </a:lnTo>
                  <a:lnTo>
                    <a:pt x="509" y="2539"/>
                  </a:lnTo>
                  <a:lnTo>
                    <a:pt x="492" y="2561"/>
                  </a:lnTo>
                  <a:lnTo>
                    <a:pt x="469" y="2579"/>
                  </a:lnTo>
                  <a:lnTo>
                    <a:pt x="444" y="2593"/>
                  </a:lnTo>
                  <a:lnTo>
                    <a:pt x="416" y="2602"/>
                  </a:lnTo>
                  <a:lnTo>
                    <a:pt x="386" y="2605"/>
                  </a:lnTo>
                  <a:lnTo>
                    <a:pt x="357" y="2602"/>
                  </a:lnTo>
                  <a:lnTo>
                    <a:pt x="328" y="2593"/>
                  </a:lnTo>
                  <a:lnTo>
                    <a:pt x="304" y="2579"/>
                  </a:lnTo>
                  <a:lnTo>
                    <a:pt x="281" y="2561"/>
                  </a:lnTo>
                  <a:lnTo>
                    <a:pt x="263" y="2539"/>
                  </a:lnTo>
                  <a:lnTo>
                    <a:pt x="250" y="2515"/>
                  </a:lnTo>
                  <a:lnTo>
                    <a:pt x="241" y="2486"/>
                  </a:lnTo>
                  <a:lnTo>
                    <a:pt x="238" y="2456"/>
                  </a:lnTo>
                  <a:lnTo>
                    <a:pt x="238" y="1507"/>
                  </a:lnTo>
                  <a:lnTo>
                    <a:pt x="218" y="1520"/>
                  </a:lnTo>
                  <a:lnTo>
                    <a:pt x="197" y="1530"/>
                  </a:lnTo>
                  <a:lnTo>
                    <a:pt x="173" y="1536"/>
                  </a:lnTo>
                  <a:lnTo>
                    <a:pt x="148" y="1538"/>
                  </a:lnTo>
                  <a:lnTo>
                    <a:pt x="119" y="1535"/>
                  </a:lnTo>
                  <a:lnTo>
                    <a:pt x="91" y="1526"/>
                  </a:lnTo>
                  <a:lnTo>
                    <a:pt x="66" y="1512"/>
                  </a:lnTo>
                  <a:lnTo>
                    <a:pt x="43" y="1495"/>
                  </a:lnTo>
                  <a:lnTo>
                    <a:pt x="25" y="1472"/>
                  </a:lnTo>
                  <a:lnTo>
                    <a:pt x="12" y="1447"/>
                  </a:lnTo>
                  <a:lnTo>
                    <a:pt x="3" y="1419"/>
                  </a:lnTo>
                  <a:lnTo>
                    <a:pt x="0" y="138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2"/>
                  </a:lnTo>
                  <a:lnTo>
                    <a:pt x="25" y="67"/>
                  </a:lnTo>
                  <a:lnTo>
                    <a:pt x="42" y="46"/>
                  </a:lnTo>
                  <a:lnTo>
                    <a:pt x="64" y="27"/>
                  </a:lnTo>
                  <a:lnTo>
                    <a:pt x="89" y="13"/>
                  </a:lnTo>
                  <a:lnTo>
                    <a:pt x="116" y="5"/>
                  </a:lnTo>
                  <a:lnTo>
                    <a:pt x="145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14">
              <a:extLst>
                <a:ext uri="{FF2B5EF4-FFF2-40B4-BE49-F238E27FC236}">
                  <a16:creationId xmlns:a16="http://schemas.microsoft.com/office/drawing/2014/main" id="{ED61C0C2-BAFB-4E6E-A827-B598C558F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2901" y="5059363"/>
              <a:ext cx="74613" cy="82550"/>
            </a:xfrm>
            <a:custGeom>
              <a:avLst/>
              <a:gdLst>
                <a:gd name="T0" fmla="*/ 314 w 565"/>
                <a:gd name="T1" fmla="*/ 0 h 629"/>
                <a:gd name="T2" fmla="*/ 358 w 565"/>
                <a:gd name="T3" fmla="*/ 3 h 629"/>
                <a:gd name="T4" fmla="*/ 400 w 565"/>
                <a:gd name="T5" fmla="*/ 12 h 629"/>
                <a:gd name="T6" fmla="*/ 439 w 565"/>
                <a:gd name="T7" fmla="*/ 25 h 629"/>
                <a:gd name="T8" fmla="*/ 474 w 565"/>
                <a:gd name="T9" fmla="*/ 44 h 629"/>
                <a:gd name="T10" fmla="*/ 508 w 565"/>
                <a:gd name="T11" fmla="*/ 67 h 629"/>
                <a:gd name="T12" fmla="*/ 538 w 565"/>
                <a:gd name="T13" fmla="*/ 94 h 629"/>
                <a:gd name="T14" fmla="*/ 565 w 565"/>
                <a:gd name="T15" fmla="*/ 125 h 629"/>
                <a:gd name="T16" fmla="*/ 545 w 565"/>
                <a:gd name="T17" fmla="*/ 165 h 629"/>
                <a:gd name="T18" fmla="*/ 528 w 565"/>
                <a:gd name="T19" fmla="*/ 206 h 629"/>
                <a:gd name="T20" fmla="*/ 516 w 565"/>
                <a:gd name="T21" fmla="*/ 250 h 629"/>
                <a:gd name="T22" fmla="*/ 509 w 565"/>
                <a:gd name="T23" fmla="*/ 296 h 629"/>
                <a:gd name="T24" fmla="*/ 507 w 565"/>
                <a:gd name="T25" fmla="*/ 342 h 629"/>
                <a:gd name="T26" fmla="*/ 509 w 565"/>
                <a:gd name="T27" fmla="*/ 391 h 629"/>
                <a:gd name="T28" fmla="*/ 518 w 565"/>
                <a:gd name="T29" fmla="*/ 437 h 629"/>
                <a:gd name="T30" fmla="*/ 530 w 565"/>
                <a:gd name="T31" fmla="*/ 483 h 629"/>
                <a:gd name="T32" fmla="*/ 548 w 565"/>
                <a:gd name="T33" fmla="*/ 525 h 629"/>
                <a:gd name="T34" fmla="*/ 518 w 565"/>
                <a:gd name="T35" fmla="*/ 555 h 629"/>
                <a:gd name="T36" fmla="*/ 483 w 565"/>
                <a:gd name="T37" fmla="*/ 581 h 629"/>
                <a:gd name="T38" fmla="*/ 445 w 565"/>
                <a:gd name="T39" fmla="*/ 601 h 629"/>
                <a:gd name="T40" fmla="*/ 404 w 565"/>
                <a:gd name="T41" fmla="*/ 616 h 629"/>
                <a:gd name="T42" fmla="*/ 361 w 565"/>
                <a:gd name="T43" fmla="*/ 626 h 629"/>
                <a:gd name="T44" fmla="*/ 314 w 565"/>
                <a:gd name="T45" fmla="*/ 629 h 629"/>
                <a:gd name="T46" fmla="*/ 272 w 565"/>
                <a:gd name="T47" fmla="*/ 627 h 629"/>
                <a:gd name="T48" fmla="*/ 231 w 565"/>
                <a:gd name="T49" fmla="*/ 619 h 629"/>
                <a:gd name="T50" fmla="*/ 192 w 565"/>
                <a:gd name="T51" fmla="*/ 605 h 629"/>
                <a:gd name="T52" fmla="*/ 156 w 565"/>
                <a:gd name="T53" fmla="*/ 587 h 629"/>
                <a:gd name="T54" fmla="*/ 122 w 565"/>
                <a:gd name="T55" fmla="*/ 565 h 629"/>
                <a:gd name="T56" fmla="*/ 92 w 565"/>
                <a:gd name="T57" fmla="*/ 538 h 629"/>
                <a:gd name="T58" fmla="*/ 66 w 565"/>
                <a:gd name="T59" fmla="*/ 507 h 629"/>
                <a:gd name="T60" fmla="*/ 43 w 565"/>
                <a:gd name="T61" fmla="*/ 474 h 629"/>
                <a:gd name="T62" fmla="*/ 25 w 565"/>
                <a:gd name="T63" fmla="*/ 437 h 629"/>
                <a:gd name="T64" fmla="*/ 11 w 565"/>
                <a:gd name="T65" fmla="*/ 398 h 629"/>
                <a:gd name="T66" fmla="*/ 2 w 565"/>
                <a:gd name="T67" fmla="*/ 357 h 629"/>
                <a:gd name="T68" fmla="*/ 0 w 565"/>
                <a:gd name="T69" fmla="*/ 315 h 629"/>
                <a:gd name="T70" fmla="*/ 3 w 565"/>
                <a:gd name="T71" fmla="*/ 269 h 629"/>
                <a:gd name="T72" fmla="*/ 13 w 565"/>
                <a:gd name="T73" fmla="*/ 223 h 629"/>
                <a:gd name="T74" fmla="*/ 29 w 565"/>
                <a:gd name="T75" fmla="*/ 182 h 629"/>
                <a:gd name="T76" fmla="*/ 51 w 565"/>
                <a:gd name="T77" fmla="*/ 143 h 629"/>
                <a:gd name="T78" fmla="*/ 77 w 565"/>
                <a:gd name="T79" fmla="*/ 108 h 629"/>
                <a:gd name="T80" fmla="*/ 108 w 565"/>
                <a:gd name="T81" fmla="*/ 76 h 629"/>
                <a:gd name="T82" fmla="*/ 144 w 565"/>
                <a:gd name="T83" fmla="*/ 51 h 629"/>
                <a:gd name="T84" fmla="*/ 183 w 565"/>
                <a:gd name="T85" fmla="*/ 29 h 629"/>
                <a:gd name="T86" fmla="*/ 224 w 565"/>
                <a:gd name="T87" fmla="*/ 13 h 629"/>
                <a:gd name="T88" fmla="*/ 268 w 565"/>
                <a:gd name="T89" fmla="*/ 3 h 629"/>
                <a:gd name="T90" fmla="*/ 314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314" y="0"/>
                  </a:moveTo>
                  <a:lnTo>
                    <a:pt x="358" y="3"/>
                  </a:lnTo>
                  <a:lnTo>
                    <a:pt x="400" y="12"/>
                  </a:lnTo>
                  <a:lnTo>
                    <a:pt x="439" y="25"/>
                  </a:lnTo>
                  <a:lnTo>
                    <a:pt x="474" y="44"/>
                  </a:lnTo>
                  <a:lnTo>
                    <a:pt x="508" y="67"/>
                  </a:lnTo>
                  <a:lnTo>
                    <a:pt x="538" y="94"/>
                  </a:lnTo>
                  <a:lnTo>
                    <a:pt x="565" y="125"/>
                  </a:lnTo>
                  <a:lnTo>
                    <a:pt x="545" y="165"/>
                  </a:lnTo>
                  <a:lnTo>
                    <a:pt x="528" y="206"/>
                  </a:lnTo>
                  <a:lnTo>
                    <a:pt x="516" y="250"/>
                  </a:lnTo>
                  <a:lnTo>
                    <a:pt x="509" y="296"/>
                  </a:lnTo>
                  <a:lnTo>
                    <a:pt x="507" y="342"/>
                  </a:lnTo>
                  <a:lnTo>
                    <a:pt x="509" y="391"/>
                  </a:lnTo>
                  <a:lnTo>
                    <a:pt x="518" y="437"/>
                  </a:lnTo>
                  <a:lnTo>
                    <a:pt x="530" y="483"/>
                  </a:lnTo>
                  <a:lnTo>
                    <a:pt x="548" y="525"/>
                  </a:lnTo>
                  <a:lnTo>
                    <a:pt x="518" y="555"/>
                  </a:lnTo>
                  <a:lnTo>
                    <a:pt x="483" y="581"/>
                  </a:lnTo>
                  <a:lnTo>
                    <a:pt x="445" y="601"/>
                  </a:lnTo>
                  <a:lnTo>
                    <a:pt x="404" y="616"/>
                  </a:lnTo>
                  <a:lnTo>
                    <a:pt x="361" y="626"/>
                  </a:lnTo>
                  <a:lnTo>
                    <a:pt x="314" y="629"/>
                  </a:lnTo>
                  <a:lnTo>
                    <a:pt x="272" y="627"/>
                  </a:lnTo>
                  <a:lnTo>
                    <a:pt x="231" y="619"/>
                  </a:lnTo>
                  <a:lnTo>
                    <a:pt x="192" y="605"/>
                  </a:lnTo>
                  <a:lnTo>
                    <a:pt x="156" y="587"/>
                  </a:lnTo>
                  <a:lnTo>
                    <a:pt x="122" y="565"/>
                  </a:lnTo>
                  <a:lnTo>
                    <a:pt x="92" y="538"/>
                  </a:lnTo>
                  <a:lnTo>
                    <a:pt x="66" y="507"/>
                  </a:lnTo>
                  <a:lnTo>
                    <a:pt x="43" y="474"/>
                  </a:lnTo>
                  <a:lnTo>
                    <a:pt x="25" y="437"/>
                  </a:lnTo>
                  <a:lnTo>
                    <a:pt x="11" y="398"/>
                  </a:lnTo>
                  <a:lnTo>
                    <a:pt x="2" y="357"/>
                  </a:lnTo>
                  <a:lnTo>
                    <a:pt x="0" y="315"/>
                  </a:lnTo>
                  <a:lnTo>
                    <a:pt x="3" y="269"/>
                  </a:lnTo>
                  <a:lnTo>
                    <a:pt x="13" y="223"/>
                  </a:lnTo>
                  <a:lnTo>
                    <a:pt x="29" y="182"/>
                  </a:lnTo>
                  <a:lnTo>
                    <a:pt x="51" y="143"/>
                  </a:lnTo>
                  <a:lnTo>
                    <a:pt x="77" y="108"/>
                  </a:lnTo>
                  <a:lnTo>
                    <a:pt x="108" y="76"/>
                  </a:lnTo>
                  <a:lnTo>
                    <a:pt x="144" y="51"/>
                  </a:lnTo>
                  <a:lnTo>
                    <a:pt x="183" y="29"/>
                  </a:lnTo>
                  <a:lnTo>
                    <a:pt x="224" y="13"/>
                  </a:lnTo>
                  <a:lnTo>
                    <a:pt x="268" y="3"/>
                  </a:lnTo>
                  <a:lnTo>
                    <a:pt x="3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415">
              <a:extLst>
                <a:ext uri="{FF2B5EF4-FFF2-40B4-BE49-F238E27FC236}">
                  <a16:creationId xmlns:a16="http://schemas.microsoft.com/office/drawing/2014/main" id="{D7DA04DE-2B40-4EB5-A5B2-7CB2169C3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9088" y="5148263"/>
              <a:ext cx="96838" cy="317500"/>
            </a:xfrm>
            <a:custGeom>
              <a:avLst/>
              <a:gdLst>
                <a:gd name="T0" fmla="*/ 373 w 729"/>
                <a:gd name="T1" fmla="*/ 0 h 2394"/>
                <a:gd name="T2" fmla="*/ 510 w 729"/>
                <a:gd name="T3" fmla="*/ 0 h 2394"/>
                <a:gd name="T4" fmla="*/ 600 w 729"/>
                <a:gd name="T5" fmla="*/ 0 h 2394"/>
                <a:gd name="T6" fmla="*/ 550 w 729"/>
                <a:gd name="T7" fmla="*/ 46 h 2394"/>
                <a:gd name="T8" fmla="*/ 513 w 729"/>
                <a:gd name="T9" fmla="*/ 105 h 2394"/>
                <a:gd name="T10" fmla="*/ 494 w 729"/>
                <a:gd name="T11" fmla="*/ 172 h 2394"/>
                <a:gd name="T12" fmla="*/ 490 w 729"/>
                <a:gd name="T13" fmla="*/ 1448 h 2394"/>
                <a:gd name="T14" fmla="*/ 502 w 729"/>
                <a:gd name="T15" fmla="*/ 1526 h 2394"/>
                <a:gd name="T16" fmla="*/ 536 w 729"/>
                <a:gd name="T17" fmla="*/ 1594 h 2394"/>
                <a:gd name="T18" fmla="*/ 588 w 729"/>
                <a:gd name="T19" fmla="*/ 1648 h 2394"/>
                <a:gd name="T20" fmla="*/ 652 w 729"/>
                <a:gd name="T21" fmla="*/ 1685 h 2394"/>
                <a:gd name="T22" fmla="*/ 729 w 729"/>
                <a:gd name="T23" fmla="*/ 1702 h 2394"/>
                <a:gd name="T24" fmla="*/ 708 w 729"/>
                <a:gd name="T25" fmla="*/ 2370 h 2394"/>
                <a:gd name="T26" fmla="*/ 659 w 729"/>
                <a:gd name="T27" fmla="*/ 2392 h 2394"/>
                <a:gd name="T28" fmla="*/ 604 w 729"/>
                <a:gd name="T29" fmla="*/ 2392 h 2394"/>
                <a:gd name="T30" fmla="*/ 555 w 729"/>
                <a:gd name="T31" fmla="*/ 2372 h 2394"/>
                <a:gd name="T32" fmla="*/ 518 w 729"/>
                <a:gd name="T33" fmla="*/ 2335 h 2394"/>
                <a:gd name="T34" fmla="*/ 498 w 729"/>
                <a:gd name="T35" fmla="*/ 2285 h 2394"/>
                <a:gd name="T36" fmla="*/ 491 w 729"/>
                <a:gd name="T37" fmla="*/ 2258 h 2394"/>
                <a:gd name="T38" fmla="*/ 481 w 729"/>
                <a:gd name="T39" fmla="*/ 2311 h 2394"/>
                <a:gd name="T40" fmla="*/ 451 w 729"/>
                <a:gd name="T41" fmla="*/ 2354 h 2394"/>
                <a:gd name="T42" fmla="*/ 408 w 729"/>
                <a:gd name="T43" fmla="*/ 2383 h 2394"/>
                <a:gd name="T44" fmla="*/ 355 w 729"/>
                <a:gd name="T45" fmla="*/ 2394 h 2394"/>
                <a:gd name="T46" fmla="*/ 301 w 729"/>
                <a:gd name="T47" fmla="*/ 2383 h 2394"/>
                <a:gd name="T48" fmla="*/ 258 w 729"/>
                <a:gd name="T49" fmla="*/ 2354 h 2394"/>
                <a:gd name="T50" fmla="*/ 229 w 729"/>
                <a:gd name="T51" fmla="*/ 2311 h 2394"/>
                <a:gd name="T52" fmla="*/ 218 w 729"/>
                <a:gd name="T53" fmla="*/ 2258 h 2394"/>
                <a:gd name="T54" fmla="*/ 201 w 729"/>
                <a:gd name="T55" fmla="*/ 1397 h 2394"/>
                <a:gd name="T56" fmla="*/ 159 w 729"/>
                <a:gd name="T57" fmla="*/ 1411 h 2394"/>
                <a:gd name="T58" fmla="*/ 109 w 729"/>
                <a:gd name="T59" fmla="*/ 1410 h 2394"/>
                <a:gd name="T60" fmla="*/ 60 w 729"/>
                <a:gd name="T61" fmla="*/ 1390 h 2394"/>
                <a:gd name="T62" fmla="*/ 24 w 729"/>
                <a:gd name="T63" fmla="*/ 1353 h 2394"/>
                <a:gd name="T64" fmla="*/ 3 w 729"/>
                <a:gd name="T65" fmla="*/ 1305 h 2394"/>
                <a:gd name="T66" fmla="*/ 0 w 729"/>
                <a:gd name="T67" fmla="*/ 137 h 2394"/>
                <a:gd name="T68" fmla="*/ 11 w 729"/>
                <a:gd name="T69" fmla="*/ 84 h 2394"/>
                <a:gd name="T70" fmla="*/ 39 w 729"/>
                <a:gd name="T71" fmla="*/ 42 h 2394"/>
                <a:gd name="T72" fmla="*/ 81 w 729"/>
                <a:gd name="T73" fmla="*/ 12 h 2394"/>
                <a:gd name="T74" fmla="*/ 133 w 729"/>
                <a:gd name="T75" fmla="*/ 1 h 2394"/>
                <a:gd name="T76" fmla="*/ 289 w 729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9" h="2394">
                  <a:moveTo>
                    <a:pt x="329" y="0"/>
                  </a:moveTo>
                  <a:lnTo>
                    <a:pt x="373" y="0"/>
                  </a:lnTo>
                  <a:lnTo>
                    <a:pt x="463" y="0"/>
                  </a:lnTo>
                  <a:lnTo>
                    <a:pt x="510" y="0"/>
                  </a:lnTo>
                  <a:lnTo>
                    <a:pt x="556" y="0"/>
                  </a:lnTo>
                  <a:lnTo>
                    <a:pt x="600" y="0"/>
                  </a:lnTo>
                  <a:lnTo>
                    <a:pt x="573" y="21"/>
                  </a:lnTo>
                  <a:lnTo>
                    <a:pt x="550" y="46"/>
                  </a:lnTo>
                  <a:lnTo>
                    <a:pt x="529" y="74"/>
                  </a:lnTo>
                  <a:lnTo>
                    <a:pt x="513" y="105"/>
                  </a:lnTo>
                  <a:lnTo>
                    <a:pt x="501" y="137"/>
                  </a:lnTo>
                  <a:lnTo>
                    <a:pt x="494" y="172"/>
                  </a:lnTo>
                  <a:lnTo>
                    <a:pt x="490" y="208"/>
                  </a:lnTo>
                  <a:lnTo>
                    <a:pt x="490" y="1448"/>
                  </a:lnTo>
                  <a:lnTo>
                    <a:pt x="494" y="1488"/>
                  </a:lnTo>
                  <a:lnTo>
                    <a:pt x="502" y="1526"/>
                  </a:lnTo>
                  <a:lnTo>
                    <a:pt x="516" y="1562"/>
                  </a:lnTo>
                  <a:lnTo>
                    <a:pt x="536" y="1594"/>
                  </a:lnTo>
                  <a:lnTo>
                    <a:pt x="559" y="1622"/>
                  </a:lnTo>
                  <a:lnTo>
                    <a:pt x="588" y="1648"/>
                  </a:lnTo>
                  <a:lnTo>
                    <a:pt x="619" y="1668"/>
                  </a:lnTo>
                  <a:lnTo>
                    <a:pt x="652" y="1685"/>
                  </a:lnTo>
                  <a:lnTo>
                    <a:pt x="690" y="1697"/>
                  </a:lnTo>
                  <a:lnTo>
                    <a:pt x="729" y="1702"/>
                  </a:lnTo>
                  <a:lnTo>
                    <a:pt x="729" y="2354"/>
                  </a:lnTo>
                  <a:lnTo>
                    <a:pt x="708" y="2370"/>
                  </a:lnTo>
                  <a:lnTo>
                    <a:pt x="685" y="2383"/>
                  </a:lnTo>
                  <a:lnTo>
                    <a:pt x="659" y="2392"/>
                  </a:lnTo>
                  <a:lnTo>
                    <a:pt x="632" y="2394"/>
                  </a:lnTo>
                  <a:lnTo>
                    <a:pt x="604" y="2392"/>
                  </a:lnTo>
                  <a:lnTo>
                    <a:pt x="579" y="2383"/>
                  </a:lnTo>
                  <a:lnTo>
                    <a:pt x="555" y="2372"/>
                  </a:lnTo>
                  <a:lnTo>
                    <a:pt x="535" y="2354"/>
                  </a:lnTo>
                  <a:lnTo>
                    <a:pt x="518" y="2335"/>
                  </a:lnTo>
                  <a:lnTo>
                    <a:pt x="505" y="2311"/>
                  </a:lnTo>
                  <a:lnTo>
                    <a:pt x="498" y="2285"/>
                  </a:lnTo>
                  <a:lnTo>
                    <a:pt x="495" y="2258"/>
                  </a:lnTo>
                  <a:lnTo>
                    <a:pt x="491" y="2258"/>
                  </a:lnTo>
                  <a:lnTo>
                    <a:pt x="488" y="2285"/>
                  </a:lnTo>
                  <a:lnTo>
                    <a:pt x="481" y="2311"/>
                  </a:lnTo>
                  <a:lnTo>
                    <a:pt x="469" y="2335"/>
                  </a:lnTo>
                  <a:lnTo>
                    <a:pt x="451" y="2354"/>
                  </a:lnTo>
                  <a:lnTo>
                    <a:pt x="431" y="2372"/>
                  </a:lnTo>
                  <a:lnTo>
                    <a:pt x="408" y="2383"/>
                  </a:lnTo>
                  <a:lnTo>
                    <a:pt x="382" y="2392"/>
                  </a:lnTo>
                  <a:lnTo>
                    <a:pt x="355" y="2394"/>
                  </a:lnTo>
                  <a:lnTo>
                    <a:pt x="327" y="2392"/>
                  </a:lnTo>
                  <a:lnTo>
                    <a:pt x="301" y="2383"/>
                  </a:lnTo>
                  <a:lnTo>
                    <a:pt x="279" y="2372"/>
                  </a:lnTo>
                  <a:lnTo>
                    <a:pt x="258" y="2354"/>
                  </a:lnTo>
                  <a:lnTo>
                    <a:pt x="242" y="2335"/>
                  </a:lnTo>
                  <a:lnTo>
                    <a:pt x="229" y="2311"/>
                  </a:lnTo>
                  <a:lnTo>
                    <a:pt x="221" y="2285"/>
                  </a:lnTo>
                  <a:lnTo>
                    <a:pt x="218" y="2258"/>
                  </a:lnTo>
                  <a:lnTo>
                    <a:pt x="218" y="1386"/>
                  </a:lnTo>
                  <a:lnTo>
                    <a:pt x="201" y="1397"/>
                  </a:lnTo>
                  <a:lnTo>
                    <a:pt x="180" y="1406"/>
                  </a:lnTo>
                  <a:lnTo>
                    <a:pt x="159" y="1411"/>
                  </a:lnTo>
                  <a:lnTo>
                    <a:pt x="137" y="1414"/>
                  </a:lnTo>
                  <a:lnTo>
                    <a:pt x="109" y="1410"/>
                  </a:lnTo>
                  <a:lnTo>
                    <a:pt x="83" y="1403"/>
                  </a:lnTo>
                  <a:lnTo>
                    <a:pt x="60" y="1390"/>
                  </a:lnTo>
                  <a:lnTo>
                    <a:pt x="40" y="1374"/>
                  </a:lnTo>
                  <a:lnTo>
                    <a:pt x="24" y="1353"/>
                  </a:lnTo>
                  <a:lnTo>
                    <a:pt x="11" y="1330"/>
                  </a:lnTo>
                  <a:lnTo>
                    <a:pt x="3" y="1305"/>
                  </a:lnTo>
                  <a:lnTo>
                    <a:pt x="0" y="1276"/>
                  </a:lnTo>
                  <a:lnTo>
                    <a:pt x="0" y="137"/>
                  </a:lnTo>
                  <a:lnTo>
                    <a:pt x="2" y="110"/>
                  </a:lnTo>
                  <a:lnTo>
                    <a:pt x="11" y="84"/>
                  </a:lnTo>
                  <a:lnTo>
                    <a:pt x="23" y="6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81" y="12"/>
                  </a:lnTo>
                  <a:lnTo>
                    <a:pt x="106" y="4"/>
                  </a:lnTo>
                  <a:lnTo>
                    <a:pt x="133" y="1"/>
                  </a:lnTo>
                  <a:lnTo>
                    <a:pt x="133" y="0"/>
                  </a:lnTo>
                  <a:lnTo>
                    <a:pt x="289" y="0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16">
              <a:extLst>
                <a:ext uri="{FF2B5EF4-FFF2-40B4-BE49-F238E27FC236}">
                  <a16:creationId xmlns:a16="http://schemas.microsoft.com/office/drawing/2014/main" id="{08C35DC7-0944-4403-8E8E-28957346A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0701" y="5059363"/>
              <a:ext cx="74613" cy="82550"/>
            </a:xfrm>
            <a:custGeom>
              <a:avLst/>
              <a:gdLst>
                <a:gd name="T0" fmla="*/ 249 w 565"/>
                <a:gd name="T1" fmla="*/ 0 h 629"/>
                <a:gd name="T2" fmla="*/ 297 w 565"/>
                <a:gd name="T3" fmla="*/ 3 h 629"/>
                <a:gd name="T4" fmla="*/ 341 w 565"/>
                <a:gd name="T5" fmla="*/ 13 h 629"/>
                <a:gd name="T6" fmla="*/ 382 w 565"/>
                <a:gd name="T7" fmla="*/ 29 h 629"/>
                <a:gd name="T8" fmla="*/ 421 w 565"/>
                <a:gd name="T9" fmla="*/ 51 h 629"/>
                <a:gd name="T10" fmla="*/ 457 w 565"/>
                <a:gd name="T11" fmla="*/ 76 h 629"/>
                <a:gd name="T12" fmla="*/ 488 w 565"/>
                <a:gd name="T13" fmla="*/ 108 h 629"/>
                <a:gd name="T14" fmla="*/ 514 w 565"/>
                <a:gd name="T15" fmla="*/ 143 h 629"/>
                <a:gd name="T16" fmla="*/ 535 w 565"/>
                <a:gd name="T17" fmla="*/ 182 h 629"/>
                <a:gd name="T18" fmla="*/ 552 w 565"/>
                <a:gd name="T19" fmla="*/ 223 h 629"/>
                <a:gd name="T20" fmla="*/ 561 w 565"/>
                <a:gd name="T21" fmla="*/ 269 h 629"/>
                <a:gd name="T22" fmla="*/ 565 w 565"/>
                <a:gd name="T23" fmla="*/ 315 h 629"/>
                <a:gd name="T24" fmla="*/ 562 w 565"/>
                <a:gd name="T25" fmla="*/ 357 h 629"/>
                <a:gd name="T26" fmla="*/ 554 w 565"/>
                <a:gd name="T27" fmla="*/ 398 h 629"/>
                <a:gd name="T28" fmla="*/ 540 w 565"/>
                <a:gd name="T29" fmla="*/ 437 h 629"/>
                <a:gd name="T30" fmla="*/ 521 w 565"/>
                <a:gd name="T31" fmla="*/ 474 h 629"/>
                <a:gd name="T32" fmla="*/ 499 w 565"/>
                <a:gd name="T33" fmla="*/ 507 h 629"/>
                <a:gd name="T34" fmla="*/ 473 w 565"/>
                <a:gd name="T35" fmla="*/ 538 h 629"/>
                <a:gd name="T36" fmla="*/ 443 w 565"/>
                <a:gd name="T37" fmla="*/ 565 h 629"/>
                <a:gd name="T38" fmla="*/ 409 w 565"/>
                <a:gd name="T39" fmla="*/ 587 h 629"/>
                <a:gd name="T40" fmla="*/ 372 w 565"/>
                <a:gd name="T41" fmla="*/ 605 h 629"/>
                <a:gd name="T42" fmla="*/ 333 w 565"/>
                <a:gd name="T43" fmla="*/ 619 h 629"/>
                <a:gd name="T44" fmla="*/ 292 w 565"/>
                <a:gd name="T45" fmla="*/ 627 h 629"/>
                <a:gd name="T46" fmla="*/ 249 w 565"/>
                <a:gd name="T47" fmla="*/ 629 h 629"/>
                <a:gd name="T48" fmla="*/ 204 w 565"/>
                <a:gd name="T49" fmla="*/ 626 h 629"/>
                <a:gd name="T50" fmla="*/ 161 w 565"/>
                <a:gd name="T51" fmla="*/ 616 h 629"/>
                <a:gd name="T52" fmla="*/ 120 w 565"/>
                <a:gd name="T53" fmla="*/ 601 h 629"/>
                <a:gd name="T54" fmla="*/ 82 w 565"/>
                <a:gd name="T55" fmla="*/ 581 h 629"/>
                <a:gd name="T56" fmla="*/ 47 w 565"/>
                <a:gd name="T57" fmla="*/ 555 h 629"/>
                <a:gd name="T58" fmla="*/ 17 w 565"/>
                <a:gd name="T59" fmla="*/ 526 h 629"/>
                <a:gd name="T60" fmla="*/ 34 w 565"/>
                <a:gd name="T61" fmla="*/ 483 h 629"/>
                <a:gd name="T62" fmla="*/ 47 w 565"/>
                <a:gd name="T63" fmla="*/ 438 h 629"/>
                <a:gd name="T64" fmla="*/ 56 w 565"/>
                <a:gd name="T65" fmla="*/ 391 h 629"/>
                <a:gd name="T66" fmla="*/ 59 w 565"/>
                <a:gd name="T67" fmla="*/ 342 h 629"/>
                <a:gd name="T68" fmla="*/ 56 w 565"/>
                <a:gd name="T69" fmla="*/ 296 h 629"/>
                <a:gd name="T70" fmla="*/ 48 w 565"/>
                <a:gd name="T71" fmla="*/ 250 h 629"/>
                <a:gd name="T72" fmla="*/ 36 w 565"/>
                <a:gd name="T73" fmla="*/ 206 h 629"/>
                <a:gd name="T74" fmla="*/ 20 w 565"/>
                <a:gd name="T75" fmla="*/ 164 h 629"/>
                <a:gd name="T76" fmla="*/ 0 w 565"/>
                <a:gd name="T77" fmla="*/ 124 h 629"/>
                <a:gd name="T78" fmla="*/ 27 w 565"/>
                <a:gd name="T79" fmla="*/ 94 h 629"/>
                <a:gd name="T80" fmla="*/ 57 w 565"/>
                <a:gd name="T81" fmla="*/ 67 h 629"/>
                <a:gd name="T82" fmla="*/ 90 w 565"/>
                <a:gd name="T83" fmla="*/ 44 h 629"/>
                <a:gd name="T84" fmla="*/ 126 w 565"/>
                <a:gd name="T85" fmla="*/ 25 h 629"/>
                <a:gd name="T86" fmla="*/ 165 w 565"/>
                <a:gd name="T87" fmla="*/ 12 h 629"/>
                <a:gd name="T88" fmla="*/ 207 w 565"/>
                <a:gd name="T89" fmla="*/ 3 h 629"/>
                <a:gd name="T90" fmla="*/ 249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249" y="0"/>
                  </a:moveTo>
                  <a:lnTo>
                    <a:pt x="297" y="3"/>
                  </a:lnTo>
                  <a:lnTo>
                    <a:pt x="341" y="13"/>
                  </a:lnTo>
                  <a:lnTo>
                    <a:pt x="382" y="29"/>
                  </a:lnTo>
                  <a:lnTo>
                    <a:pt x="421" y="51"/>
                  </a:lnTo>
                  <a:lnTo>
                    <a:pt x="457" y="76"/>
                  </a:lnTo>
                  <a:lnTo>
                    <a:pt x="488" y="108"/>
                  </a:lnTo>
                  <a:lnTo>
                    <a:pt x="514" y="143"/>
                  </a:lnTo>
                  <a:lnTo>
                    <a:pt x="535" y="182"/>
                  </a:lnTo>
                  <a:lnTo>
                    <a:pt x="552" y="223"/>
                  </a:lnTo>
                  <a:lnTo>
                    <a:pt x="561" y="269"/>
                  </a:lnTo>
                  <a:lnTo>
                    <a:pt x="565" y="315"/>
                  </a:lnTo>
                  <a:lnTo>
                    <a:pt x="562" y="357"/>
                  </a:lnTo>
                  <a:lnTo>
                    <a:pt x="554" y="398"/>
                  </a:lnTo>
                  <a:lnTo>
                    <a:pt x="540" y="437"/>
                  </a:lnTo>
                  <a:lnTo>
                    <a:pt x="521" y="474"/>
                  </a:lnTo>
                  <a:lnTo>
                    <a:pt x="499" y="507"/>
                  </a:lnTo>
                  <a:lnTo>
                    <a:pt x="473" y="538"/>
                  </a:lnTo>
                  <a:lnTo>
                    <a:pt x="443" y="565"/>
                  </a:lnTo>
                  <a:lnTo>
                    <a:pt x="409" y="587"/>
                  </a:lnTo>
                  <a:lnTo>
                    <a:pt x="372" y="605"/>
                  </a:lnTo>
                  <a:lnTo>
                    <a:pt x="333" y="619"/>
                  </a:lnTo>
                  <a:lnTo>
                    <a:pt x="292" y="627"/>
                  </a:lnTo>
                  <a:lnTo>
                    <a:pt x="249" y="629"/>
                  </a:lnTo>
                  <a:lnTo>
                    <a:pt x="204" y="626"/>
                  </a:lnTo>
                  <a:lnTo>
                    <a:pt x="161" y="616"/>
                  </a:lnTo>
                  <a:lnTo>
                    <a:pt x="120" y="601"/>
                  </a:lnTo>
                  <a:lnTo>
                    <a:pt x="82" y="581"/>
                  </a:lnTo>
                  <a:lnTo>
                    <a:pt x="47" y="555"/>
                  </a:lnTo>
                  <a:lnTo>
                    <a:pt x="17" y="526"/>
                  </a:lnTo>
                  <a:lnTo>
                    <a:pt x="34" y="483"/>
                  </a:lnTo>
                  <a:lnTo>
                    <a:pt x="47" y="438"/>
                  </a:lnTo>
                  <a:lnTo>
                    <a:pt x="56" y="391"/>
                  </a:lnTo>
                  <a:lnTo>
                    <a:pt x="59" y="342"/>
                  </a:lnTo>
                  <a:lnTo>
                    <a:pt x="56" y="296"/>
                  </a:lnTo>
                  <a:lnTo>
                    <a:pt x="48" y="250"/>
                  </a:lnTo>
                  <a:lnTo>
                    <a:pt x="36" y="206"/>
                  </a:lnTo>
                  <a:lnTo>
                    <a:pt x="20" y="164"/>
                  </a:lnTo>
                  <a:lnTo>
                    <a:pt x="0" y="124"/>
                  </a:lnTo>
                  <a:lnTo>
                    <a:pt x="27" y="94"/>
                  </a:lnTo>
                  <a:lnTo>
                    <a:pt x="57" y="67"/>
                  </a:lnTo>
                  <a:lnTo>
                    <a:pt x="90" y="44"/>
                  </a:lnTo>
                  <a:lnTo>
                    <a:pt x="126" y="25"/>
                  </a:lnTo>
                  <a:lnTo>
                    <a:pt x="165" y="12"/>
                  </a:lnTo>
                  <a:lnTo>
                    <a:pt x="207" y="3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17">
              <a:extLst>
                <a:ext uri="{FF2B5EF4-FFF2-40B4-BE49-F238E27FC236}">
                  <a16:creationId xmlns:a16="http://schemas.microsoft.com/office/drawing/2014/main" id="{4401BC88-47D6-4482-AFA3-60D338E4D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2288" y="5148263"/>
              <a:ext cx="96838" cy="317500"/>
            </a:xfrm>
            <a:custGeom>
              <a:avLst/>
              <a:gdLst>
                <a:gd name="T0" fmla="*/ 510 w 728"/>
                <a:gd name="T1" fmla="*/ 0 h 2394"/>
                <a:gd name="T2" fmla="*/ 579 w 728"/>
                <a:gd name="T3" fmla="*/ 0 h 2394"/>
                <a:gd name="T4" fmla="*/ 594 w 728"/>
                <a:gd name="T5" fmla="*/ 0 h 2394"/>
                <a:gd name="T6" fmla="*/ 621 w 728"/>
                <a:gd name="T7" fmla="*/ 4 h 2394"/>
                <a:gd name="T8" fmla="*/ 669 w 728"/>
                <a:gd name="T9" fmla="*/ 25 h 2394"/>
                <a:gd name="T10" fmla="*/ 705 w 728"/>
                <a:gd name="T11" fmla="*/ 61 h 2394"/>
                <a:gd name="T12" fmla="*/ 725 w 728"/>
                <a:gd name="T13" fmla="*/ 110 h 2394"/>
                <a:gd name="T14" fmla="*/ 728 w 728"/>
                <a:gd name="T15" fmla="*/ 1276 h 2394"/>
                <a:gd name="T16" fmla="*/ 717 w 728"/>
                <a:gd name="T17" fmla="*/ 1330 h 2394"/>
                <a:gd name="T18" fmla="*/ 688 w 728"/>
                <a:gd name="T19" fmla="*/ 1374 h 2394"/>
                <a:gd name="T20" fmla="*/ 645 w 728"/>
                <a:gd name="T21" fmla="*/ 1403 h 2394"/>
                <a:gd name="T22" fmla="*/ 592 w 728"/>
                <a:gd name="T23" fmla="*/ 1414 h 2394"/>
                <a:gd name="T24" fmla="*/ 547 w 728"/>
                <a:gd name="T25" fmla="*/ 1406 h 2394"/>
                <a:gd name="T26" fmla="*/ 509 w 728"/>
                <a:gd name="T27" fmla="*/ 1386 h 2394"/>
                <a:gd name="T28" fmla="*/ 506 w 728"/>
                <a:gd name="T29" fmla="*/ 2285 h 2394"/>
                <a:gd name="T30" fmla="*/ 486 w 728"/>
                <a:gd name="T31" fmla="*/ 2335 h 2394"/>
                <a:gd name="T32" fmla="*/ 449 w 728"/>
                <a:gd name="T33" fmla="*/ 2372 h 2394"/>
                <a:gd name="T34" fmla="*/ 401 w 728"/>
                <a:gd name="T35" fmla="*/ 2392 h 2394"/>
                <a:gd name="T36" fmla="*/ 345 w 728"/>
                <a:gd name="T37" fmla="*/ 2392 h 2394"/>
                <a:gd name="T38" fmla="*/ 297 w 728"/>
                <a:gd name="T39" fmla="*/ 2372 h 2394"/>
                <a:gd name="T40" fmla="*/ 260 w 728"/>
                <a:gd name="T41" fmla="*/ 2335 h 2394"/>
                <a:gd name="T42" fmla="*/ 240 w 728"/>
                <a:gd name="T43" fmla="*/ 2285 h 2394"/>
                <a:gd name="T44" fmla="*/ 233 w 728"/>
                <a:gd name="T45" fmla="*/ 2258 h 2394"/>
                <a:gd name="T46" fmla="*/ 222 w 728"/>
                <a:gd name="T47" fmla="*/ 2311 h 2394"/>
                <a:gd name="T48" fmla="*/ 192 w 728"/>
                <a:gd name="T49" fmla="*/ 2354 h 2394"/>
                <a:gd name="T50" fmla="*/ 149 w 728"/>
                <a:gd name="T51" fmla="*/ 2383 h 2394"/>
                <a:gd name="T52" fmla="*/ 96 w 728"/>
                <a:gd name="T53" fmla="*/ 2394 h 2394"/>
                <a:gd name="T54" fmla="*/ 43 w 728"/>
                <a:gd name="T55" fmla="*/ 2383 h 2394"/>
                <a:gd name="T56" fmla="*/ 0 w 728"/>
                <a:gd name="T57" fmla="*/ 2354 h 2394"/>
                <a:gd name="T58" fmla="*/ 39 w 728"/>
                <a:gd name="T59" fmla="*/ 1697 h 2394"/>
                <a:gd name="T60" fmla="*/ 109 w 728"/>
                <a:gd name="T61" fmla="*/ 1668 h 2394"/>
                <a:gd name="T62" fmla="*/ 168 w 728"/>
                <a:gd name="T63" fmla="*/ 1622 h 2394"/>
                <a:gd name="T64" fmla="*/ 210 w 728"/>
                <a:gd name="T65" fmla="*/ 1560 h 2394"/>
                <a:gd name="T66" fmla="*/ 234 w 728"/>
                <a:gd name="T67" fmla="*/ 1488 h 2394"/>
                <a:gd name="T68" fmla="*/ 236 w 728"/>
                <a:gd name="T69" fmla="*/ 208 h 2394"/>
                <a:gd name="T70" fmla="*/ 227 w 728"/>
                <a:gd name="T71" fmla="*/ 137 h 2394"/>
                <a:gd name="T72" fmla="*/ 199 w 728"/>
                <a:gd name="T73" fmla="*/ 74 h 2394"/>
                <a:gd name="T74" fmla="*/ 155 w 728"/>
                <a:gd name="T75" fmla="*/ 21 h 2394"/>
                <a:gd name="T76" fmla="*/ 438 w 728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8" h="2394">
                  <a:moveTo>
                    <a:pt x="476" y="0"/>
                  </a:moveTo>
                  <a:lnTo>
                    <a:pt x="510" y="0"/>
                  </a:lnTo>
                  <a:lnTo>
                    <a:pt x="561" y="0"/>
                  </a:lnTo>
                  <a:lnTo>
                    <a:pt x="579" y="0"/>
                  </a:lnTo>
                  <a:lnTo>
                    <a:pt x="591" y="0"/>
                  </a:lnTo>
                  <a:lnTo>
                    <a:pt x="594" y="0"/>
                  </a:lnTo>
                  <a:lnTo>
                    <a:pt x="594" y="1"/>
                  </a:lnTo>
                  <a:lnTo>
                    <a:pt x="621" y="4"/>
                  </a:lnTo>
                  <a:lnTo>
                    <a:pt x="647" y="12"/>
                  </a:lnTo>
                  <a:lnTo>
                    <a:pt x="669" y="25"/>
                  </a:lnTo>
                  <a:lnTo>
                    <a:pt x="689" y="42"/>
                  </a:lnTo>
                  <a:lnTo>
                    <a:pt x="705" y="61"/>
                  </a:lnTo>
                  <a:lnTo>
                    <a:pt x="717" y="84"/>
                  </a:lnTo>
                  <a:lnTo>
                    <a:pt x="725" y="110"/>
                  </a:lnTo>
                  <a:lnTo>
                    <a:pt x="728" y="137"/>
                  </a:lnTo>
                  <a:lnTo>
                    <a:pt x="728" y="1276"/>
                  </a:lnTo>
                  <a:lnTo>
                    <a:pt x="725" y="1305"/>
                  </a:lnTo>
                  <a:lnTo>
                    <a:pt x="717" y="1330"/>
                  </a:lnTo>
                  <a:lnTo>
                    <a:pt x="704" y="1353"/>
                  </a:lnTo>
                  <a:lnTo>
                    <a:pt x="688" y="1374"/>
                  </a:lnTo>
                  <a:lnTo>
                    <a:pt x="667" y="1390"/>
                  </a:lnTo>
                  <a:lnTo>
                    <a:pt x="645" y="1403"/>
                  </a:lnTo>
                  <a:lnTo>
                    <a:pt x="619" y="1410"/>
                  </a:lnTo>
                  <a:lnTo>
                    <a:pt x="592" y="1414"/>
                  </a:lnTo>
                  <a:lnTo>
                    <a:pt x="569" y="1411"/>
                  </a:lnTo>
                  <a:lnTo>
                    <a:pt x="547" y="1406"/>
                  </a:lnTo>
                  <a:lnTo>
                    <a:pt x="527" y="1397"/>
                  </a:lnTo>
                  <a:lnTo>
                    <a:pt x="509" y="1386"/>
                  </a:lnTo>
                  <a:lnTo>
                    <a:pt x="509" y="2258"/>
                  </a:lnTo>
                  <a:lnTo>
                    <a:pt x="506" y="2285"/>
                  </a:lnTo>
                  <a:lnTo>
                    <a:pt x="499" y="2311"/>
                  </a:lnTo>
                  <a:lnTo>
                    <a:pt x="486" y="2335"/>
                  </a:lnTo>
                  <a:lnTo>
                    <a:pt x="470" y="2354"/>
                  </a:lnTo>
                  <a:lnTo>
                    <a:pt x="449" y="2372"/>
                  </a:lnTo>
                  <a:lnTo>
                    <a:pt x="426" y="2383"/>
                  </a:lnTo>
                  <a:lnTo>
                    <a:pt x="401" y="2392"/>
                  </a:lnTo>
                  <a:lnTo>
                    <a:pt x="372" y="2394"/>
                  </a:lnTo>
                  <a:lnTo>
                    <a:pt x="345" y="2392"/>
                  </a:lnTo>
                  <a:lnTo>
                    <a:pt x="320" y="2383"/>
                  </a:lnTo>
                  <a:lnTo>
                    <a:pt x="297" y="2372"/>
                  </a:lnTo>
                  <a:lnTo>
                    <a:pt x="276" y="2354"/>
                  </a:lnTo>
                  <a:lnTo>
                    <a:pt x="260" y="2335"/>
                  </a:lnTo>
                  <a:lnTo>
                    <a:pt x="247" y="2311"/>
                  </a:lnTo>
                  <a:lnTo>
                    <a:pt x="240" y="2285"/>
                  </a:lnTo>
                  <a:lnTo>
                    <a:pt x="236" y="2258"/>
                  </a:lnTo>
                  <a:lnTo>
                    <a:pt x="233" y="2258"/>
                  </a:lnTo>
                  <a:lnTo>
                    <a:pt x="230" y="2285"/>
                  </a:lnTo>
                  <a:lnTo>
                    <a:pt x="222" y="2311"/>
                  </a:lnTo>
                  <a:lnTo>
                    <a:pt x="209" y="2335"/>
                  </a:lnTo>
                  <a:lnTo>
                    <a:pt x="192" y="2354"/>
                  </a:lnTo>
                  <a:lnTo>
                    <a:pt x="173" y="2372"/>
                  </a:lnTo>
                  <a:lnTo>
                    <a:pt x="149" y="2383"/>
                  </a:lnTo>
                  <a:lnTo>
                    <a:pt x="123" y="2392"/>
                  </a:lnTo>
                  <a:lnTo>
                    <a:pt x="96" y="2394"/>
                  </a:lnTo>
                  <a:lnTo>
                    <a:pt x="69" y="2392"/>
                  </a:lnTo>
                  <a:lnTo>
                    <a:pt x="43" y="2383"/>
                  </a:lnTo>
                  <a:lnTo>
                    <a:pt x="19" y="2372"/>
                  </a:lnTo>
                  <a:lnTo>
                    <a:pt x="0" y="2354"/>
                  </a:lnTo>
                  <a:lnTo>
                    <a:pt x="0" y="1702"/>
                  </a:lnTo>
                  <a:lnTo>
                    <a:pt x="39" y="1697"/>
                  </a:lnTo>
                  <a:lnTo>
                    <a:pt x="75" y="1685"/>
                  </a:lnTo>
                  <a:lnTo>
                    <a:pt x="109" y="1668"/>
                  </a:lnTo>
                  <a:lnTo>
                    <a:pt x="140" y="1648"/>
                  </a:lnTo>
                  <a:lnTo>
                    <a:pt x="168" y="1622"/>
                  </a:lnTo>
                  <a:lnTo>
                    <a:pt x="191" y="1593"/>
                  </a:lnTo>
                  <a:lnTo>
                    <a:pt x="210" y="1560"/>
                  </a:lnTo>
                  <a:lnTo>
                    <a:pt x="224" y="1526"/>
                  </a:lnTo>
                  <a:lnTo>
                    <a:pt x="234" y="1488"/>
                  </a:lnTo>
                  <a:lnTo>
                    <a:pt x="236" y="1448"/>
                  </a:lnTo>
                  <a:lnTo>
                    <a:pt x="236" y="208"/>
                  </a:lnTo>
                  <a:lnTo>
                    <a:pt x="234" y="172"/>
                  </a:lnTo>
                  <a:lnTo>
                    <a:pt x="227" y="137"/>
                  </a:lnTo>
                  <a:lnTo>
                    <a:pt x="215" y="105"/>
                  </a:lnTo>
                  <a:lnTo>
                    <a:pt x="199" y="74"/>
                  </a:lnTo>
                  <a:lnTo>
                    <a:pt x="178" y="46"/>
                  </a:lnTo>
                  <a:lnTo>
                    <a:pt x="155" y="21"/>
                  </a:lnTo>
                  <a:lnTo>
                    <a:pt x="128" y="0"/>
                  </a:lnTo>
                  <a:lnTo>
                    <a:pt x="438" y="0"/>
                  </a:lnTo>
                  <a:lnTo>
                    <a:pt x="4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4" name="!!Freeform 66">
            <a:extLst>
              <a:ext uri="{FF2B5EF4-FFF2-40B4-BE49-F238E27FC236}">
                <a16:creationId xmlns:a16="http://schemas.microsoft.com/office/drawing/2014/main" id="{1DFDADBB-B629-4461-8475-3C677DB45FC3}"/>
              </a:ext>
            </a:extLst>
          </p:cNvPr>
          <p:cNvSpPr>
            <a:spLocks noEditPoints="1"/>
          </p:cNvSpPr>
          <p:nvPr/>
        </p:nvSpPr>
        <p:spPr bwMode="auto">
          <a:xfrm>
            <a:off x="10380503" y="2593605"/>
            <a:ext cx="646580" cy="644254"/>
          </a:xfrm>
          <a:custGeom>
            <a:avLst/>
            <a:gdLst>
              <a:gd name="T0" fmla="*/ 3130 w 3331"/>
              <a:gd name="T1" fmla="*/ 1290 h 3328"/>
              <a:gd name="T2" fmla="*/ 3082 w 3331"/>
              <a:gd name="T3" fmla="*/ 1039 h 3328"/>
              <a:gd name="T4" fmla="*/ 2984 w 3331"/>
              <a:gd name="T5" fmla="*/ 809 h 3328"/>
              <a:gd name="T6" fmla="*/ 2841 w 3331"/>
              <a:gd name="T7" fmla="*/ 606 h 3328"/>
              <a:gd name="T8" fmla="*/ 2661 w 3331"/>
              <a:gd name="T9" fmla="*/ 438 h 3328"/>
              <a:gd name="T10" fmla="*/ 2449 w 3331"/>
              <a:gd name="T11" fmla="*/ 310 h 3328"/>
              <a:gd name="T12" fmla="*/ 2210 w 3331"/>
              <a:gd name="T13" fmla="*/ 227 h 3328"/>
              <a:gd name="T14" fmla="*/ 1571 w 3331"/>
              <a:gd name="T15" fmla="*/ 185 h 3328"/>
              <a:gd name="T16" fmla="*/ 1632 w 3331"/>
              <a:gd name="T17" fmla="*/ 207 h 3328"/>
              <a:gd name="T18" fmla="*/ 1666 w 3331"/>
              <a:gd name="T19" fmla="*/ 261 h 3328"/>
              <a:gd name="T20" fmla="*/ 1672 w 3331"/>
              <a:gd name="T21" fmla="*/ 1578 h 3328"/>
              <a:gd name="T22" fmla="*/ 1708 w 3331"/>
              <a:gd name="T23" fmla="*/ 1635 h 3328"/>
              <a:gd name="T24" fmla="*/ 1773 w 3331"/>
              <a:gd name="T25" fmla="*/ 1659 h 3328"/>
              <a:gd name="T26" fmla="*/ 3087 w 3331"/>
              <a:gd name="T27" fmla="*/ 1669 h 3328"/>
              <a:gd name="T28" fmla="*/ 3132 w 3331"/>
              <a:gd name="T29" fmla="*/ 1714 h 3328"/>
              <a:gd name="T30" fmla="*/ 3139 w 3331"/>
              <a:gd name="T31" fmla="*/ 1846 h 3328"/>
              <a:gd name="T32" fmla="*/ 3103 w 3331"/>
              <a:gd name="T33" fmla="*/ 2109 h 3328"/>
              <a:gd name="T34" fmla="*/ 3023 w 3331"/>
              <a:gd name="T35" fmla="*/ 2358 h 3328"/>
              <a:gd name="T36" fmla="*/ 2903 w 3331"/>
              <a:gd name="T37" fmla="*/ 2590 h 3328"/>
              <a:gd name="T38" fmla="*/ 2743 w 3331"/>
              <a:gd name="T39" fmla="*/ 2802 h 3328"/>
              <a:gd name="T40" fmla="*/ 2549 w 3331"/>
              <a:gd name="T41" fmla="*/ 2986 h 3328"/>
              <a:gd name="T42" fmla="*/ 2330 w 3331"/>
              <a:gd name="T43" fmla="*/ 3133 h 3328"/>
              <a:gd name="T44" fmla="*/ 2091 w 3331"/>
              <a:gd name="T45" fmla="*/ 3240 h 3328"/>
              <a:gd name="T46" fmla="*/ 1837 w 3331"/>
              <a:gd name="T47" fmla="*/ 3305 h 3328"/>
              <a:gd name="T48" fmla="*/ 1571 w 3331"/>
              <a:gd name="T49" fmla="*/ 3328 h 3328"/>
              <a:gd name="T50" fmla="*/ 1440 w 3331"/>
              <a:gd name="T51" fmla="*/ 3322 h 3328"/>
              <a:gd name="T52" fmla="*/ 1169 w 3331"/>
              <a:gd name="T53" fmla="*/ 3276 h 3328"/>
              <a:gd name="T54" fmla="*/ 912 w 3331"/>
              <a:gd name="T55" fmla="*/ 3182 h 3328"/>
              <a:gd name="T56" fmla="*/ 674 w 3331"/>
              <a:gd name="T57" fmla="*/ 3046 h 3328"/>
              <a:gd name="T58" fmla="*/ 460 w 3331"/>
              <a:gd name="T59" fmla="*/ 2866 h 3328"/>
              <a:gd name="T60" fmla="*/ 281 w 3331"/>
              <a:gd name="T61" fmla="*/ 2653 h 3328"/>
              <a:gd name="T62" fmla="*/ 145 w 3331"/>
              <a:gd name="T63" fmla="*/ 2415 h 3328"/>
              <a:gd name="T64" fmla="*/ 51 w 3331"/>
              <a:gd name="T65" fmla="*/ 2158 h 3328"/>
              <a:gd name="T66" fmla="*/ 4 w 3331"/>
              <a:gd name="T67" fmla="*/ 1887 h 3328"/>
              <a:gd name="T68" fmla="*/ 5 w 3331"/>
              <a:gd name="T69" fmla="*/ 1613 h 3328"/>
              <a:gd name="T70" fmla="*/ 52 w 3331"/>
              <a:gd name="T71" fmla="*/ 1349 h 3328"/>
              <a:gd name="T72" fmla="*/ 142 w 3331"/>
              <a:gd name="T73" fmla="*/ 1100 h 3328"/>
              <a:gd name="T74" fmla="*/ 274 w 3331"/>
              <a:gd name="T75" fmla="*/ 868 h 3328"/>
              <a:gd name="T76" fmla="*/ 446 w 3331"/>
              <a:gd name="T77" fmla="*/ 659 h 3328"/>
              <a:gd name="T78" fmla="*/ 651 w 3331"/>
              <a:gd name="T79" fmla="*/ 482 h 3328"/>
              <a:gd name="T80" fmla="*/ 880 w 3331"/>
              <a:gd name="T81" fmla="*/ 344 h 3328"/>
              <a:gd name="T82" fmla="*/ 1128 w 3331"/>
              <a:gd name="T83" fmla="*/ 249 h 3328"/>
              <a:gd name="T84" fmla="*/ 1389 w 3331"/>
              <a:gd name="T85" fmla="*/ 196 h 3328"/>
              <a:gd name="T86" fmla="*/ 1943 w 3331"/>
              <a:gd name="T87" fmla="*/ 0 h 3328"/>
              <a:gd name="T88" fmla="*/ 2222 w 3331"/>
              <a:gd name="T89" fmla="*/ 29 h 3328"/>
              <a:gd name="T90" fmla="*/ 2482 w 3331"/>
              <a:gd name="T91" fmla="*/ 109 h 3328"/>
              <a:gd name="T92" fmla="*/ 2718 w 3331"/>
              <a:gd name="T93" fmla="*/ 237 h 3328"/>
              <a:gd name="T94" fmla="*/ 2923 w 3331"/>
              <a:gd name="T95" fmla="*/ 407 h 3328"/>
              <a:gd name="T96" fmla="*/ 3094 w 3331"/>
              <a:gd name="T97" fmla="*/ 613 h 3328"/>
              <a:gd name="T98" fmla="*/ 3222 w 3331"/>
              <a:gd name="T99" fmla="*/ 848 h 3328"/>
              <a:gd name="T100" fmla="*/ 3302 w 3331"/>
              <a:gd name="T101" fmla="*/ 1109 h 3328"/>
              <a:gd name="T102" fmla="*/ 3331 w 3331"/>
              <a:gd name="T103" fmla="*/ 1388 h 3328"/>
              <a:gd name="T104" fmla="*/ 3310 w 3331"/>
              <a:gd name="T105" fmla="*/ 1449 h 3328"/>
              <a:gd name="T106" fmla="*/ 3256 w 3331"/>
              <a:gd name="T107" fmla="*/ 1484 h 3328"/>
              <a:gd name="T108" fmla="*/ 1920 w 3331"/>
              <a:gd name="T109" fmla="*/ 1484 h 3328"/>
              <a:gd name="T110" fmla="*/ 1866 w 3331"/>
              <a:gd name="T111" fmla="*/ 1449 h 3328"/>
              <a:gd name="T112" fmla="*/ 1844 w 3331"/>
              <a:gd name="T113" fmla="*/ 1388 h 3328"/>
              <a:gd name="T114" fmla="*/ 1854 w 3331"/>
              <a:gd name="T115" fmla="*/ 55 h 3328"/>
              <a:gd name="T116" fmla="*/ 1899 w 3331"/>
              <a:gd name="T117" fmla="*/ 10 h 3328"/>
              <a:gd name="T118" fmla="*/ 1943 w 3331"/>
              <a:gd name="T119" fmla="*/ 0 h 3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331" h="3328">
                <a:moveTo>
                  <a:pt x="2040" y="201"/>
                </a:moveTo>
                <a:lnTo>
                  <a:pt x="2040" y="1290"/>
                </a:lnTo>
                <a:lnTo>
                  <a:pt x="3130" y="1290"/>
                </a:lnTo>
                <a:lnTo>
                  <a:pt x="3120" y="1204"/>
                </a:lnTo>
                <a:lnTo>
                  <a:pt x="3104" y="1120"/>
                </a:lnTo>
                <a:lnTo>
                  <a:pt x="3082" y="1039"/>
                </a:lnTo>
                <a:lnTo>
                  <a:pt x="3055" y="959"/>
                </a:lnTo>
                <a:lnTo>
                  <a:pt x="3021" y="882"/>
                </a:lnTo>
                <a:lnTo>
                  <a:pt x="2984" y="809"/>
                </a:lnTo>
                <a:lnTo>
                  <a:pt x="2941" y="737"/>
                </a:lnTo>
                <a:lnTo>
                  <a:pt x="2893" y="670"/>
                </a:lnTo>
                <a:lnTo>
                  <a:pt x="2841" y="606"/>
                </a:lnTo>
                <a:lnTo>
                  <a:pt x="2785" y="546"/>
                </a:lnTo>
                <a:lnTo>
                  <a:pt x="2725" y="490"/>
                </a:lnTo>
                <a:lnTo>
                  <a:pt x="2661" y="438"/>
                </a:lnTo>
                <a:lnTo>
                  <a:pt x="2593" y="390"/>
                </a:lnTo>
                <a:lnTo>
                  <a:pt x="2522" y="347"/>
                </a:lnTo>
                <a:lnTo>
                  <a:pt x="2449" y="310"/>
                </a:lnTo>
                <a:lnTo>
                  <a:pt x="2371" y="276"/>
                </a:lnTo>
                <a:lnTo>
                  <a:pt x="2292" y="249"/>
                </a:lnTo>
                <a:lnTo>
                  <a:pt x="2210" y="227"/>
                </a:lnTo>
                <a:lnTo>
                  <a:pt x="2127" y="211"/>
                </a:lnTo>
                <a:lnTo>
                  <a:pt x="2040" y="201"/>
                </a:lnTo>
                <a:close/>
                <a:moveTo>
                  <a:pt x="1571" y="185"/>
                </a:moveTo>
                <a:lnTo>
                  <a:pt x="1593" y="189"/>
                </a:lnTo>
                <a:lnTo>
                  <a:pt x="1614" y="196"/>
                </a:lnTo>
                <a:lnTo>
                  <a:pt x="1632" y="207"/>
                </a:lnTo>
                <a:lnTo>
                  <a:pt x="1647" y="222"/>
                </a:lnTo>
                <a:lnTo>
                  <a:pt x="1658" y="240"/>
                </a:lnTo>
                <a:lnTo>
                  <a:pt x="1666" y="261"/>
                </a:lnTo>
                <a:lnTo>
                  <a:pt x="1669" y="284"/>
                </a:lnTo>
                <a:lnTo>
                  <a:pt x="1669" y="1555"/>
                </a:lnTo>
                <a:lnTo>
                  <a:pt x="1672" y="1578"/>
                </a:lnTo>
                <a:lnTo>
                  <a:pt x="1680" y="1600"/>
                </a:lnTo>
                <a:lnTo>
                  <a:pt x="1692" y="1619"/>
                </a:lnTo>
                <a:lnTo>
                  <a:pt x="1708" y="1635"/>
                </a:lnTo>
                <a:lnTo>
                  <a:pt x="1728" y="1648"/>
                </a:lnTo>
                <a:lnTo>
                  <a:pt x="1749" y="1656"/>
                </a:lnTo>
                <a:lnTo>
                  <a:pt x="1773" y="1659"/>
                </a:lnTo>
                <a:lnTo>
                  <a:pt x="3044" y="1659"/>
                </a:lnTo>
                <a:lnTo>
                  <a:pt x="3067" y="1661"/>
                </a:lnTo>
                <a:lnTo>
                  <a:pt x="3087" y="1669"/>
                </a:lnTo>
                <a:lnTo>
                  <a:pt x="3106" y="1680"/>
                </a:lnTo>
                <a:lnTo>
                  <a:pt x="3121" y="1695"/>
                </a:lnTo>
                <a:lnTo>
                  <a:pt x="3132" y="1714"/>
                </a:lnTo>
                <a:lnTo>
                  <a:pt x="3139" y="1734"/>
                </a:lnTo>
                <a:lnTo>
                  <a:pt x="3142" y="1757"/>
                </a:lnTo>
                <a:lnTo>
                  <a:pt x="3139" y="1846"/>
                </a:lnTo>
                <a:lnTo>
                  <a:pt x="3132" y="1935"/>
                </a:lnTo>
                <a:lnTo>
                  <a:pt x="3120" y="2022"/>
                </a:lnTo>
                <a:lnTo>
                  <a:pt x="3103" y="2109"/>
                </a:lnTo>
                <a:lnTo>
                  <a:pt x="3081" y="2193"/>
                </a:lnTo>
                <a:lnTo>
                  <a:pt x="3055" y="2277"/>
                </a:lnTo>
                <a:lnTo>
                  <a:pt x="3023" y="2358"/>
                </a:lnTo>
                <a:lnTo>
                  <a:pt x="2988" y="2438"/>
                </a:lnTo>
                <a:lnTo>
                  <a:pt x="2948" y="2515"/>
                </a:lnTo>
                <a:lnTo>
                  <a:pt x="2903" y="2590"/>
                </a:lnTo>
                <a:lnTo>
                  <a:pt x="2854" y="2664"/>
                </a:lnTo>
                <a:lnTo>
                  <a:pt x="2801" y="2734"/>
                </a:lnTo>
                <a:lnTo>
                  <a:pt x="2743" y="2802"/>
                </a:lnTo>
                <a:lnTo>
                  <a:pt x="2682" y="2867"/>
                </a:lnTo>
                <a:lnTo>
                  <a:pt x="2617" y="2928"/>
                </a:lnTo>
                <a:lnTo>
                  <a:pt x="2549" y="2986"/>
                </a:lnTo>
                <a:lnTo>
                  <a:pt x="2478" y="3039"/>
                </a:lnTo>
                <a:lnTo>
                  <a:pt x="2405" y="3088"/>
                </a:lnTo>
                <a:lnTo>
                  <a:pt x="2330" y="3133"/>
                </a:lnTo>
                <a:lnTo>
                  <a:pt x="2252" y="3173"/>
                </a:lnTo>
                <a:lnTo>
                  <a:pt x="2173" y="3208"/>
                </a:lnTo>
                <a:lnTo>
                  <a:pt x="2091" y="3240"/>
                </a:lnTo>
                <a:lnTo>
                  <a:pt x="2008" y="3266"/>
                </a:lnTo>
                <a:lnTo>
                  <a:pt x="1922" y="3288"/>
                </a:lnTo>
                <a:lnTo>
                  <a:pt x="1837" y="3305"/>
                </a:lnTo>
                <a:lnTo>
                  <a:pt x="1749" y="3317"/>
                </a:lnTo>
                <a:lnTo>
                  <a:pt x="1660" y="3325"/>
                </a:lnTo>
                <a:lnTo>
                  <a:pt x="1571" y="3328"/>
                </a:lnTo>
                <a:lnTo>
                  <a:pt x="1571" y="3328"/>
                </a:lnTo>
                <a:lnTo>
                  <a:pt x="1533" y="3328"/>
                </a:lnTo>
                <a:lnTo>
                  <a:pt x="1440" y="3322"/>
                </a:lnTo>
                <a:lnTo>
                  <a:pt x="1349" y="3312"/>
                </a:lnTo>
                <a:lnTo>
                  <a:pt x="1258" y="3296"/>
                </a:lnTo>
                <a:lnTo>
                  <a:pt x="1169" y="3276"/>
                </a:lnTo>
                <a:lnTo>
                  <a:pt x="1082" y="3249"/>
                </a:lnTo>
                <a:lnTo>
                  <a:pt x="995" y="3219"/>
                </a:lnTo>
                <a:lnTo>
                  <a:pt x="912" y="3182"/>
                </a:lnTo>
                <a:lnTo>
                  <a:pt x="830" y="3141"/>
                </a:lnTo>
                <a:lnTo>
                  <a:pt x="751" y="3095"/>
                </a:lnTo>
                <a:lnTo>
                  <a:pt x="674" y="3046"/>
                </a:lnTo>
                <a:lnTo>
                  <a:pt x="600" y="2990"/>
                </a:lnTo>
                <a:lnTo>
                  <a:pt x="529" y="2930"/>
                </a:lnTo>
                <a:lnTo>
                  <a:pt x="460" y="2866"/>
                </a:lnTo>
                <a:lnTo>
                  <a:pt x="396" y="2798"/>
                </a:lnTo>
                <a:lnTo>
                  <a:pt x="337" y="2727"/>
                </a:lnTo>
                <a:lnTo>
                  <a:pt x="281" y="2653"/>
                </a:lnTo>
                <a:lnTo>
                  <a:pt x="231" y="2576"/>
                </a:lnTo>
                <a:lnTo>
                  <a:pt x="185" y="2497"/>
                </a:lnTo>
                <a:lnTo>
                  <a:pt x="145" y="2415"/>
                </a:lnTo>
                <a:lnTo>
                  <a:pt x="108" y="2332"/>
                </a:lnTo>
                <a:lnTo>
                  <a:pt x="77" y="2245"/>
                </a:lnTo>
                <a:lnTo>
                  <a:pt x="51" y="2158"/>
                </a:lnTo>
                <a:lnTo>
                  <a:pt x="31" y="2069"/>
                </a:lnTo>
                <a:lnTo>
                  <a:pt x="14" y="1978"/>
                </a:lnTo>
                <a:lnTo>
                  <a:pt x="4" y="1887"/>
                </a:lnTo>
                <a:lnTo>
                  <a:pt x="0" y="1794"/>
                </a:lnTo>
                <a:lnTo>
                  <a:pt x="0" y="1704"/>
                </a:lnTo>
                <a:lnTo>
                  <a:pt x="5" y="1613"/>
                </a:lnTo>
                <a:lnTo>
                  <a:pt x="16" y="1524"/>
                </a:lnTo>
                <a:lnTo>
                  <a:pt x="32" y="1436"/>
                </a:lnTo>
                <a:lnTo>
                  <a:pt x="52" y="1349"/>
                </a:lnTo>
                <a:lnTo>
                  <a:pt x="77" y="1265"/>
                </a:lnTo>
                <a:lnTo>
                  <a:pt x="107" y="1181"/>
                </a:lnTo>
                <a:lnTo>
                  <a:pt x="142" y="1100"/>
                </a:lnTo>
                <a:lnTo>
                  <a:pt x="181" y="1020"/>
                </a:lnTo>
                <a:lnTo>
                  <a:pt x="225" y="943"/>
                </a:lnTo>
                <a:lnTo>
                  <a:pt x="274" y="868"/>
                </a:lnTo>
                <a:lnTo>
                  <a:pt x="327" y="795"/>
                </a:lnTo>
                <a:lnTo>
                  <a:pt x="384" y="726"/>
                </a:lnTo>
                <a:lnTo>
                  <a:pt x="446" y="659"/>
                </a:lnTo>
                <a:lnTo>
                  <a:pt x="511" y="596"/>
                </a:lnTo>
                <a:lnTo>
                  <a:pt x="580" y="537"/>
                </a:lnTo>
                <a:lnTo>
                  <a:pt x="651" y="482"/>
                </a:lnTo>
                <a:lnTo>
                  <a:pt x="725" y="432"/>
                </a:lnTo>
                <a:lnTo>
                  <a:pt x="801" y="386"/>
                </a:lnTo>
                <a:lnTo>
                  <a:pt x="880" y="344"/>
                </a:lnTo>
                <a:lnTo>
                  <a:pt x="961" y="308"/>
                </a:lnTo>
                <a:lnTo>
                  <a:pt x="1043" y="276"/>
                </a:lnTo>
                <a:lnTo>
                  <a:pt x="1128" y="249"/>
                </a:lnTo>
                <a:lnTo>
                  <a:pt x="1213" y="226"/>
                </a:lnTo>
                <a:lnTo>
                  <a:pt x="1301" y="209"/>
                </a:lnTo>
                <a:lnTo>
                  <a:pt x="1389" y="196"/>
                </a:lnTo>
                <a:lnTo>
                  <a:pt x="1480" y="189"/>
                </a:lnTo>
                <a:lnTo>
                  <a:pt x="1571" y="185"/>
                </a:lnTo>
                <a:close/>
                <a:moveTo>
                  <a:pt x="1943" y="0"/>
                </a:moveTo>
                <a:lnTo>
                  <a:pt x="2037" y="3"/>
                </a:lnTo>
                <a:lnTo>
                  <a:pt x="2130" y="13"/>
                </a:lnTo>
                <a:lnTo>
                  <a:pt x="2222" y="29"/>
                </a:lnTo>
                <a:lnTo>
                  <a:pt x="2311" y="50"/>
                </a:lnTo>
                <a:lnTo>
                  <a:pt x="2398" y="77"/>
                </a:lnTo>
                <a:lnTo>
                  <a:pt x="2482" y="109"/>
                </a:lnTo>
                <a:lnTo>
                  <a:pt x="2564" y="147"/>
                </a:lnTo>
                <a:lnTo>
                  <a:pt x="2642" y="190"/>
                </a:lnTo>
                <a:lnTo>
                  <a:pt x="2718" y="237"/>
                </a:lnTo>
                <a:lnTo>
                  <a:pt x="2790" y="289"/>
                </a:lnTo>
                <a:lnTo>
                  <a:pt x="2858" y="346"/>
                </a:lnTo>
                <a:lnTo>
                  <a:pt x="2923" y="407"/>
                </a:lnTo>
                <a:lnTo>
                  <a:pt x="2985" y="472"/>
                </a:lnTo>
                <a:lnTo>
                  <a:pt x="3041" y="541"/>
                </a:lnTo>
                <a:lnTo>
                  <a:pt x="3094" y="613"/>
                </a:lnTo>
                <a:lnTo>
                  <a:pt x="3140" y="688"/>
                </a:lnTo>
                <a:lnTo>
                  <a:pt x="3183" y="767"/>
                </a:lnTo>
                <a:lnTo>
                  <a:pt x="3222" y="848"/>
                </a:lnTo>
                <a:lnTo>
                  <a:pt x="3253" y="933"/>
                </a:lnTo>
                <a:lnTo>
                  <a:pt x="3281" y="1019"/>
                </a:lnTo>
                <a:lnTo>
                  <a:pt x="3302" y="1109"/>
                </a:lnTo>
                <a:lnTo>
                  <a:pt x="3318" y="1200"/>
                </a:lnTo>
                <a:lnTo>
                  <a:pt x="3328" y="1293"/>
                </a:lnTo>
                <a:lnTo>
                  <a:pt x="3331" y="1388"/>
                </a:lnTo>
                <a:lnTo>
                  <a:pt x="3328" y="1410"/>
                </a:lnTo>
                <a:lnTo>
                  <a:pt x="3321" y="1431"/>
                </a:lnTo>
                <a:lnTo>
                  <a:pt x="3310" y="1449"/>
                </a:lnTo>
                <a:lnTo>
                  <a:pt x="3294" y="1464"/>
                </a:lnTo>
                <a:lnTo>
                  <a:pt x="3276" y="1477"/>
                </a:lnTo>
                <a:lnTo>
                  <a:pt x="3256" y="1484"/>
                </a:lnTo>
                <a:lnTo>
                  <a:pt x="3232" y="1486"/>
                </a:lnTo>
                <a:lnTo>
                  <a:pt x="1943" y="1486"/>
                </a:lnTo>
                <a:lnTo>
                  <a:pt x="1920" y="1484"/>
                </a:lnTo>
                <a:lnTo>
                  <a:pt x="1899" y="1477"/>
                </a:lnTo>
                <a:lnTo>
                  <a:pt x="1881" y="1464"/>
                </a:lnTo>
                <a:lnTo>
                  <a:pt x="1866" y="1449"/>
                </a:lnTo>
                <a:lnTo>
                  <a:pt x="1854" y="1431"/>
                </a:lnTo>
                <a:lnTo>
                  <a:pt x="1847" y="1410"/>
                </a:lnTo>
                <a:lnTo>
                  <a:pt x="1844" y="1388"/>
                </a:lnTo>
                <a:lnTo>
                  <a:pt x="1844" y="98"/>
                </a:lnTo>
                <a:lnTo>
                  <a:pt x="1847" y="75"/>
                </a:lnTo>
                <a:lnTo>
                  <a:pt x="1854" y="55"/>
                </a:lnTo>
                <a:lnTo>
                  <a:pt x="1866" y="37"/>
                </a:lnTo>
                <a:lnTo>
                  <a:pt x="1881" y="22"/>
                </a:lnTo>
                <a:lnTo>
                  <a:pt x="1899" y="10"/>
                </a:lnTo>
                <a:lnTo>
                  <a:pt x="1920" y="3"/>
                </a:lnTo>
                <a:lnTo>
                  <a:pt x="1943" y="0"/>
                </a:lnTo>
                <a:lnTo>
                  <a:pt x="19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40E70B8-96D9-40A9-9DFA-8E2813EA61E6}"/>
              </a:ext>
            </a:extLst>
          </p:cNvPr>
          <p:cNvGrpSpPr/>
          <p:nvPr/>
        </p:nvGrpSpPr>
        <p:grpSpPr>
          <a:xfrm>
            <a:off x="478148" y="4323482"/>
            <a:ext cx="2020117" cy="1163549"/>
            <a:chOff x="1821180" y="2300869"/>
            <a:chExt cx="2020117" cy="972358"/>
          </a:xfrm>
        </p:grpSpPr>
        <p:sp>
          <p:nvSpPr>
            <p:cNvPr id="86" name="Inhaltsplatzhalter 4">
              <a:extLst>
                <a:ext uri="{FF2B5EF4-FFF2-40B4-BE49-F238E27FC236}">
                  <a16:creationId xmlns:a16="http://schemas.microsoft.com/office/drawing/2014/main" id="{E878293C-779B-44BC-BC60-05400941B2DE}"/>
                </a:ext>
              </a:extLst>
            </p:cNvPr>
            <p:cNvSpPr txBox="1">
              <a:spLocks/>
            </p:cNvSpPr>
            <p:nvPr/>
          </p:nvSpPr>
          <p:spPr>
            <a:xfrm>
              <a:off x="1821180" y="2300869"/>
              <a:ext cx="2020117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rtl="1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a-IR" sz="1400" b="1" dirty="0">
                  <a:solidFill>
                    <a:srgbClr val="1D3D49"/>
                  </a:solidFill>
                  <a:latin typeface="Vazir Light FD" pitchFamily="2" charset="-78"/>
                  <a:cs typeface="Vazir Light FD" pitchFamily="2" charset="-78"/>
                </a:rPr>
                <a:t>مجوز فدرال </a:t>
              </a:r>
              <a:r>
                <a:rPr lang="fa-IR" sz="1400" b="1" dirty="0" smtClean="0">
                  <a:solidFill>
                    <a:srgbClr val="1D3D49"/>
                  </a:solidFill>
                  <a:latin typeface="Vazir Light FD" pitchFamily="2" charset="-78"/>
                  <a:cs typeface="Vazir Light FD" pitchFamily="2" charset="-78"/>
                </a:rPr>
                <a:t>(</a:t>
              </a:r>
              <a:r>
                <a:rPr lang="en-US" sz="1400" b="1" dirty="0" smtClean="0">
                  <a:solidFill>
                    <a:srgbClr val="1D3D49"/>
                  </a:solidFill>
                  <a:latin typeface="Vazir Light FD" pitchFamily="2" charset="-78"/>
                  <a:cs typeface="Vazir Light FD" pitchFamily="2" charset="-78"/>
                </a:rPr>
                <a:t>(</a:t>
              </a:r>
              <a:r>
                <a:rPr lang="en-US" sz="1400" b="1" dirty="0" err="1" smtClean="0">
                  <a:solidFill>
                    <a:srgbClr val="1D3D49"/>
                  </a:solidFill>
                  <a:latin typeface="Vazir Light FD" pitchFamily="2" charset="-78"/>
                  <a:cs typeface="Vazir Light FD" pitchFamily="2" charset="-78"/>
                </a:rPr>
                <a:t>FedRAMP</a:t>
              </a:r>
              <a:endParaRPr lang="en-US" sz="1100" dirty="0">
                <a:solidFill>
                  <a:srgbClr val="1D3D49"/>
                </a:solidFill>
                <a:latin typeface="Vazir Light FD" pitchFamily="2" charset="-78"/>
                <a:cs typeface="Vazir Light FD" pitchFamily="2" charset="-78"/>
              </a:endParaRPr>
            </a:p>
          </p:txBody>
        </p:sp>
        <p:sp>
          <p:nvSpPr>
            <p:cNvPr id="87" name="Inhaltsplatzhalter 4">
              <a:extLst>
                <a:ext uri="{FF2B5EF4-FFF2-40B4-BE49-F238E27FC236}">
                  <a16:creationId xmlns:a16="http://schemas.microsoft.com/office/drawing/2014/main" id="{BB023277-F867-4C56-AB6B-3B1E3B48BA74}"/>
                </a:ext>
              </a:extLst>
            </p:cNvPr>
            <p:cNvSpPr txBox="1">
              <a:spLocks/>
            </p:cNvSpPr>
            <p:nvPr/>
          </p:nvSpPr>
          <p:spPr>
            <a:xfrm>
              <a:off x="1821180" y="2565917"/>
              <a:ext cx="2020117" cy="70731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Low" rtl="1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FedRAMP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 </a:t>
              </a:r>
              <a:r>
                <a:rPr lang="fa-IR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یک </a:t>
              </a:r>
              <a:r>
                <a:rPr lang="fa-I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برنامه سراسری دولت ایالات متحده است که رویکردی استاندارد برای ارزیابی امنیتی، مجوز و نظارت مستمر بر ارائه‌دهندگان خدمات ابری 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CSP </a:t>
              </a:r>
              <a:r>
                <a:rPr lang="fa-I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ها ارائه می‌دهد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Vazir Light FD" pitchFamily="2" charset="-78"/>
                <a:cs typeface="Vazir Light FD" pitchFamily="2" charset="-78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EE7FE5E-FD24-4C15-B029-748E82E2F442}"/>
              </a:ext>
            </a:extLst>
          </p:cNvPr>
          <p:cNvGrpSpPr/>
          <p:nvPr/>
        </p:nvGrpSpPr>
        <p:grpSpPr>
          <a:xfrm>
            <a:off x="5085940" y="4323483"/>
            <a:ext cx="2020117" cy="942156"/>
            <a:chOff x="1821180" y="2300869"/>
            <a:chExt cx="2020117" cy="942156"/>
          </a:xfrm>
        </p:grpSpPr>
        <p:sp>
          <p:nvSpPr>
            <p:cNvPr id="89" name="Inhaltsplatzhalter 4">
              <a:extLst>
                <a:ext uri="{FF2B5EF4-FFF2-40B4-BE49-F238E27FC236}">
                  <a16:creationId xmlns:a16="http://schemas.microsoft.com/office/drawing/2014/main" id="{98048AA6-B168-479B-8974-E8E8E84D745C}"/>
                </a:ext>
              </a:extLst>
            </p:cNvPr>
            <p:cNvSpPr txBox="1">
              <a:spLocks/>
            </p:cNvSpPr>
            <p:nvPr/>
          </p:nvSpPr>
          <p:spPr>
            <a:xfrm>
              <a:off x="1821180" y="2300869"/>
              <a:ext cx="2020117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rtl="1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a-IR" sz="1400" b="1" dirty="0" smtClean="0">
                  <a:solidFill>
                    <a:srgbClr val="1D3D49"/>
                  </a:solidFill>
                  <a:latin typeface="Vazir Light FD" pitchFamily="2" charset="-78"/>
                  <a:cs typeface="Vazir Light FD" pitchFamily="2" charset="-78"/>
                </a:rPr>
                <a:t>نرم‌افزار </a:t>
              </a:r>
              <a:r>
                <a:rPr lang="en-US" sz="1400" b="1" dirty="0" err="1">
                  <a:solidFill>
                    <a:srgbClr val="1D3D49"/>
                  </a:solidFill>
                  <a:latin typeface="Vazir Light FD" pitchFamily="2" charset="-78"/>
                  <a:cs typeface="Vazir Light FD" pitchFamily="2" charset="-78"/>
                </a:rPr>
                <a:t>NVivo</a:t>
              </a:r>
              <a:endParaRPr lang="en-US" sz="1100" dirty="0">
                <a:solidFill>
                  <a:srgbClr val="1D3D49"/>
                </a:solidFill>
                <a:latin typeface="Vazir Light FD" pitchFamily="2" charset="-78"/>
                <a:cs typeface="Vazir Light FD" pitchFamily="2" charset="-78"/>
              </a:endParaRPr>
            </a:p>
          </p:txBody>
        </p:sp>
        <p:sp>
          <p:nvSpPr>
            <p:cNvPr id="90" name="Inhaltsplatzhalter 4">
              <a:extLst>
                <a:ext uri="{FF2B5EF4-FFF2-40B4-BE49-F238E27FC236}">
                  <a16:creationId xmlns:a16="http://schemas.microsoft.com/office/drawing/2014/main" id="{C57DE093-F012-4683-9380-E793B354D151}"/>
                </a:ext>
              </a:extLst>
            </p:cNvPr>
            <p:cNvSpPr txBox="1">
              <a:spLocks/>
            </p:cNvSpPr>
            <p:nvPr/>
          </p:nvSpPr>
          <p:spPr>
            <a:xfrm>
              <a:off x="1821180" y="2565917"/>
              <a:ext cx="2020117" cy="67710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rtl="1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a-I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برای پشتیبانی از سازمان‌دهی و تحلیل داده‌های جمع‌آوری‌شده، از نرم‌افزار تحلیل داده‌های کیفی مانند </a:t>
              </a:r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NVivo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 </a:t>
              </a:r>
              <a:r>
                <a:rPr 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)</a:t>
              </a:r>
              <a:r>
                <a:rPr lang="fa-IR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نسخه </a:t>
              </a:r>
              <a:r>
                <a:rPr lang="fa-I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14) استفاده خواهد </a:t>
              </a:r>
              <a:r>
                <a:rPr lang="fa-IR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شد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Vazir Light FD" pitchFamily="2" charset="-78"/>
                <a:cs typeface="Vazir Light FD" pitchFamily="2" charset="-78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8904AE8-D6F6-462C-B206-D350F8AE84EA}"/>
              </a:ext>
            </a:extLst>
          </p:cNvPr>
          <p:cNvGrpSpPr/>
          <p:nvPr/>
        </p:nvGrpSpPr>
        <p:grpSpPr>
          <a:xfrm>
            <a:off x="2782044" y="4323483"/>
            <a:ext cx="2020117" cy="1013448"/>
            <a:chOff x="1821180" y="2300869"/>
            <a:chExt cx="2020117" cy="772879"/>
          </a:xfrm>
        </p:grpSpPr>
        <p:sp>
          <p:nvSpPr>
            <p:cNvPr id="92" name="Inhaltsplatzhalter 4">
              <a:extLst>
                <a:ext uri="{FF2B5EF4-FFF2-40B4-BE49-F238E27FC236}">
                  <a16:creationId xmlns:a16="http://schemas.microsoft.com/office/drawing/2014/main" id="{08685EF0-FB12-49BD-972F-A751B1B3183D}"/>
                </a:ext>
              </a:extLst>
            </p:cNvPr>
            <p:cNvSpPr txBox="1">
              <a:spLocks/>
            </p:cNvSpPr>
            <p:nvPr/>
          </p:nvSpPr>
          <p:spPr>
            <a:xfrm>
              <a:off x="1821180" y="2300869"/>
              <a:ext cx="2020117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rtl="1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a-IR" sz="1200" b="1" dirty="0">
                  <a:solidFill>
                    <a:srgbClr val="26C8A1"/>
                  </a:solidFill>
                  <a:latin typeface="Vazir Light FD" pitchFamily="2" charset="-78"/>
                  <a:cs typeface="Vazir Light FD" pitchFamily="2" charset="-78"/>
                </a:rPr>
                <a:t>هوش مصنوعی داستان‌گویی </a:t>
              </a:r>
              <a:r>
                <a:rPr lang="fa-IR" sz="1200" b="1" dirty="0" smtClean="0">
                  <a:solidFill>
                    <a:srgbClr val="26C8A1"/>
                  </a:solidFill>
                  <a:latin typeface="Vazir Light FD" pitchFamily="2" charset="-78"/>
                  <a:cs typeface="Vazir Light FD" pitchFamily="2" charset="-78"/>
                </a:rPr>
                <a:t>(</a:t>
              </a:r>
              <a:r>
                <a:rPr lang="en-US" sz="1200" b="1" dirty="0" smtClean="0">
                  <a:solidFill>
                    <a:srgbClr val="26C8A1"/>
                  </a:solidFill>
                  <a:latin typeface="Vazir Light FD" pitchFamily="2" charset="-78"/>
                  <a:cs typeface="Vazir Light FD" pitchFamily="2" charset="-78"/>
                </a:rPr>
                <a:t>(Storytelling AI </a:t>
              </a:r>
              <a:endParaRPr lang="en-US" sz="1050" dirty="0">
                <a:solidFill>
                  <a:srgbClr val="26C8A1"/>
                </a:solidFill>
                <a:latin typeface="Vazir Light FD" pitchFamily="2" charset="-78"/>
                <a:cs typeface="Vazir Light FD" pitchFamily="2" charset="-78"/>
              </a:endParaRPr>
            </a:p>
          </p:txBody>
        </p:sp>
        <p:sp>
          <p:nvSpPr>
            <p:cNvPr id="93" name="Inhaltsplatzhalter 4">
              <a:extLst>
                <a:ext uri="{FF2B5EF4-FFF2-40B4-BE49-F238E27FC236}">
                  <a16:creationId xmlns:a16="http://schemas.microsoft.com/office/drawing/2014/main" id="{915C319D-D596-414D-AE4A-A7BCC7602B5C}"/>
                </a:ext>
              </a:extLst>
            </p:cNvPr>
            <p:cNvSpPr txBox="1">
              <a:spLocks/>
            </p:cNvSpPr>
            <p:nvPr/>
          </p:nvSpPr>
          <p:spPr>
            <a:xfrm>
              <a:off x="1821180" y="2565917"/>
              <a:ext cx="2020117" cy="5078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a-I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لورم ایپسوم متن ساختگی با تولید سادگی نامفهوم از صنعت چاپ، و با استفاده از طراحان گرافیک است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Vazir Light FD" pitchFamily="2" charset="-78"/>
                <a:cs typeface="Vazir Light FD" pitchFamily="2" charset="-78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379867-55AC-4680-9D83-5059C6B0CC88}"/>
              </a:ext>
            </a:extLst>
          </p:cNvPr>
          <p:cNvGrpSpPr/>
          <p:nvPr/>
        </p:nvGrpSpPr>
        <p:grpSpPr>
          <a:xfrm>
            <a:off x="7389837" y="4323483"/>
            <a:ext cx="2020117" cy="1277217"/>
            <a:chOff x="1821180" y="2300869"/>
            <a:chExt cx="2020117" cy="772879"/>
          </a:xfrm>
        </p:grpSpPr>
        <p:sp>
          <p:nvSpPr>
            <p:cNvPr id="95" name="Inhaltsplatzhalter 4">
              <a:extLst>
                <a:ext uri="{FF2B5EF4-FFF2-40B4-BE49-F238E27FC236}">
                  <a16:creationId xmlns:a16="http://schemas.microsoft.com/office/drawing/2014/main" id="{050C066F-A129-4EEF-AAEB-5EDBBA9F73F4}"/>
                </a:ext>
              </a:extLst>
            </p:cNvPr>
            <p:cNvSpPr txBox="1">
              <a:spLocks/>
            </p:cNvSpPr>
            <p:nvPr/>
          </p:nvSpPr>
          <p:spPr>
            <a:xfrm>
              <a:off x="1821180" y="2300869"/>
              <a:ext cx="2020117" cy="26074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rtl="1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a-IR" sz="1400" b="1" dirty="0">
                  <a:solidFill>
                    <a:srgbClr val="26C8A1"/>
                  </a:solidFill>
                  <a:latin typeface="Vazir Light FD" pitchFamily="2" charset="-78"/>
                  <a:cs typeface="Vazir Light FD" pitchFamily="2" charset="-78"/>
                </a:rPr>
                <a:t>موتور پردازش زبان </a:t>
              </a:r>
              <a:r>
                <a:rPr lang="fa-IR" sz="1400" b="1" dirty="0" smtClean="0">
                  <a:solidFill>
                    <a:srgbClr val="26C8A1"/>
                  </a:solidFill>
                  <a:latin typeface="Vazir Light FD" pitchFamily="2" charset="-78"/>
                  <a:cs typeface="Vazir Light FD" pitchFamily="2" charset="-78"/>
                </a:rPr>
                <a:t>طبیعی(</a:t>
              </a:r>
              <a:r>
                <a:rPr lang="en-US" sz="1400" b="1" dirty="0" smtClean="0">
                  <a:solidFill>
                    <a:srgbClr val="26C8A1"/>
                  </a:solidFill>
                  <a:latin typeface="Vazir Light FD" pitchFamily="2" charset="-78"/>
                  <a:cs typeface="Vazir Light FD" pitchFamily="2" charset="-78"/>
                </a:rPr>
                <a:t>NLP</a:t>
              </a:r>
              <a:r>
                <a:rPr lang="fa-IR" sz="1400" b="1" dirty="0" smtClean="0">
                  <a:solidFill>
                    <a:srgbClr val="26C8A1"/>
                  </a:solidFill>
                  <a:latin typeface="Vazir Light FD" pitchFamily="2" charset="-78"/>
                  <a:cs typeface="Vazir Light FD" pitchFamily="2" charset="-78"/>
                </a:rPr>
                <a:t>)</a:t>
              </a:r>
              <a:endParaRPr lang="en-US" sz="1100" dirty="0">
                <a:solidFill>
                  <a:srgbClr val="26C8A1"/>
                </a:solidFill>
                <a:latin typeface="Vazir Light FD" pitchFamily="2" charset="-78"/>
                <a:cs typeface="Vazir Light FD" pitchFamily="2" charset="-78"/>
              </a:endParaRPr>
            </a:p>
          </p:txBody>
        </p:sp>
        <p:sp>
          <p:nvSpPr>
            <p:cNvPr id="96" name="Inhaltsplatzhalter 4">
              <a:extLst>
                <a:ext uri="{FF2B5EF4-FFF2-40B4-BE49-F238E27FC236}">
                  <a16:creationId xmlns:a16="http://schemas.microsoft.com/office/drawing/2014/main" id="{9A1E98A7-9C39-4BD9-9CC2-67CF35949B1D}"/>
                </a:ext>
              </a:extLst>
            </p:cNvPr>
            <p:cNvSpPr txBox="1">
              <a:spLocks/>
            </p:cNvSpPr>
            <p:nvPr/>
          </p:nvSpPr>
          <p:spPr>
            <a:xfrm>
              <a:off x="1821180" y="2565917"/>
              <a:ext cx="2020117" cy="5078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 rtl="1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a-I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موتور پردازش زبان طبیعی </a:t>
              </a:r>
              <a:r>
                <a:rPr lang="fa-IR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(</a:t>
              </a:r>
              <a:r>
                <a:rPr 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(NLP </a:t>
              </a:r>
              <a:r>
                <a:rPr lang="fa-IR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اجزای </a:t>
              </a:r>
              <a:r>
                <a:rPr lang="fa-I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اساسی هوش مصنوعی داستان‌گویی است که زبان مورد استفاده در داستان‌گویی را پردازش و درک می‌کند.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Vazir Light FD" pitchFamily="2" charset="-78"/>
                <a:cs typeface="Vazir Light FD" pitchFamily="2" charset="-78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319178D-A16A-4429-A53A-9C3CE53489BC}"/>
              </a:ext>
            </a:extLst>
          </p:cNvPr>
          <p:cNvGrpSpPr/>
          <p:nvPr/>
        </p:nvGrpSpPr>
        <p:grpSpPr>
          <a:xfrm>
            <a:off x="9693734" y="4367443"/>
            <a:ext cx="2020117" cy="942156"/>
            <a:chOff x="1821180" y="2300869"/>
            <a:chExt cx="2020117" cy="942156"/>
          </a:xfrm>
        </p:grpSpPr>
        <p:sp>
          <p:nvSpPr>
            <p:cNvPr id="98" name="Inhaltsplatzhalter 4">
              <a:extLst>
                <a:ext uri="{FF2B5EF4-FFF2-40B4-BE49-F238E27FC236}">
                  <a16:creationId xmlns:a16="http://schemas.microsoft.com/office/drawing/2014/main" id="{456A75F1-22AF-416B-8140-23EFA5290C22}"/>
                </a:ext>
              </a:extLst>
            </p:cNvPr>
            <p:cNvSpPr txBox="1">
              <a:spLocks/>
            </p:cNvSpPr>
            <p:nvPr/>
          </p:nvSpPr>
          <p:spPr>
            <a:xfrm>
              <a:off x="1821180" y="2300869"/>
              <a:ext cx="2020117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dirty="0" smtClean="0">
                  <a:solidFill>
                    <a:schemeClr val="tx1"/>
                  </a:solidFill>
                  <a:latin typeface="Vazir Light FD" pitchFamily="2" charset="-78"/>
                  <a:cs typeface="Vazir Light FD" pitchFamily="2" charset="-78"/>
                </a:rPr>
                <a:t>CAIML</a:t>
              </a:r>
              <a:r>
                <a:rPr lang="fa-IR" sz="1400" dirty="0" smtClean="0">
                  <a:solidFill>
                    <a:schemeClr val="tx1"/>
                  </a:solidFill>
                  <a:latin typeface="Vazir Light FD" pitchFamily="2" charset="-78"/>
                  <a:cs typeface="Vazir Light FD" pitchFamily="2" charset="-78"/>
                </a:rPr>
                <a:t>پذیرش</a:t>
              </a:r>
              <a:endParaRPr lang="en-US" sz="1100" dirty="0">
                <a:solidFill>
                  <a:schemeClr val="tx1"/>
                </a:solidFill>
                <a:latin typeface="Vazir Light FD" pitchFamily="2" charset="-78"/>
                <a:cs typeface="Vazir Light FD" pitchFamily="2" charset="-78"/>
              </a:endParaRPr>
            </a:p>
          </p:txBody>
        </p:sp>
        <p:sp>
          <p:nvSpPr>
            <p:cNvPr id="99" name="Inhaltsplatzhalter 4">
              <a:extLst>
                <a:ext uri="{FF2B5EF4-FFF2-40B4-BE49-F238E27FC236}">
                  <a16:creationId xmlns:a16="http://schemas.microsoft.com/office/drawing/2014/main" id="{04A798A6-3A8E-4121-A01E-AD458C919581}"/>
                </a:ext>
              </a:extLst>
            </p:cNvPr>
            <p:cNvSpPr txBox="1">
              <a:spLocks/>
            </p:cNvSpPr>
            <p:nvPr/>
          </p:nvSpPr>
          <p:spPr>
            <a:xfrm>
              <a:off x="1821180" y="2565917"/>
              <a:ext cx="2020117" cy="67710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 rtl="1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fa-I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فرآیندی به نام 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CAIML </a:t>
              </a:r>
              <a:r>
                <a:rPr lang="fa-I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را معرفی می‌کند که هوش مصنوعی مکالمه‌ای و یادگیری ماشین را با مدل الماس‌های نوآوری ترکیب </a:t>
              </a:r>
              <a:r>
                <a:rPr lang="fa-IR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azir Light FD" pitchFamily="2" charset="-78"/>
                  <a:cs typeface="Vazir Light FD" pitchFamily="2" charset="-78"/>
                </a:rPr>
                <a:t>می‌کند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Vazir Light FD" pitchFamily="2" charset="-78"/>
                <a:cs typeface="Vazir Light FD" pitchFamily="2" charset="-78"/>
              </a:endParaRPr>
            </a:p>
          </p:txBody>
        </p:sp>
      </p:grpSp>
      <p:graphicFrame>
        <p:nvGraphicFramePr>
          <p:cNvPr id="103" name="Diagram 102">
            <a:extLst>
              <a:ext uri="{FF2B5EF4-FFF2-40B4-BE49-F238E27FC236}">
                <a16:creationId xmlns:a16="http://schemas.microsoft.com/office/drawing/2014/main" id="{78E5EBBE-AB99-4E55-B16E-410828B79F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7487191"/>
              </p:ext>
            </p:extLst>
          </p:nvPr>
        </p:nvGraphicFramePr>
        <p:xfrm>
          <a:off x="847436" y="6095999"/>
          <a:ext cx="10497128" cy="624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47336" y="392094"/>
            <a:ext cx="36028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تعاریف و مفاهیم کلیدی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830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8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D9D95A-391D-4BA2-AD86-388797476459}"/>
              </a:ext>
            </a:extLst>
          </p:cNvPr>
          <p:cNvSpPr/>
          <p:nvPr/>
        </p:nvSpPr>
        <p:spPr>
          <a:xfrm>
            <a:off x="283028" y="275771"/>
            <a:ext cx="11625943" cy="5660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346D02-A28E-45B2-BC33-04A96B0D7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8629" y="459504"/>
            <a:ext cx="5977378" cy="774676"/>
          </a:xfrm>
        </p:spPr>
        <p:txBody>
          <a:bodyPr>
            <a:noAutofit/>
          </a:bodyPr>
          <a:lstStyle/>
          <a:p>
            <a:pPr rtl="1"/>
            <a:r>
              <a:rPr lang="fa-IR" sz="4800" b="1" dirty="0" smtClean="0">
                <a:latin typeface="Vazir Light FD" pitchFamily="2" charset="-78"/>
                <a:cs typeface="Vazir Light FD" pitchFamily="2" charset="-78"/>
              </a:rPr>
              <a:t>تعریف و بیان مسئله </a:t>
            </a:r>
            <a:endParaRPr lang="fa-IR" sz="4800" b="1" dirty="0">
              <a:latin typeface="Vazir Light FD" pitchFamily="2" charset="-78"/>
              <a:cs typeface="Vazir Light FD" pitchFamily="2" charset="-78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781C628-6510-4B84-9944-2DE84602E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3709" y="1234180"/>
            <a:ext cx="5887217" cy="3512127"/>
          </a:xfrm>
        </p:spPr>
        <p:txBody>
          <a:bodyPr>
            <a:noAutofit/>
          </a:bodyPr>
          <a:lstStyle/>
          <a:p>
            <a:pPr algn="just" rtl="1">
              <a:lnSpc>
                <a:spcPct val="170000"/>
              </a:lnSpc>
            </a:pPr>
            <a:r>
              <a:rPr lang="fa-IR" sz="1400" dirty="0">
                <a:cs typeface="B Nazanin" panose="00000400000000000000" pitchFamily="2" charset="-78"/>
              </a:rPr>
              <a:t>بیان مسئله بر این ضرورت تأکید دارد که رهبران در دولت فدرال 4 باید به‌طور فعال روش‌های حفظ حریم خصوصی و رویکردهای نوآورانه را برای رسیدگی به نگرانی‌های امنیتی مرتبط با مدل‌های زبانی بزرگ در زمینه پذیرش رایانش ابری به‌کار گیرند. با استفاده از روش‌های دقیق </a:t>
            </a:r>
            <a:r>
              <a:rPr lang="en-US" sz="1400" dirty="0">
                <a:cs typeface="B Nazanin" panose="00000400000000000000" pitchFamily="2" charset="-78"/>
              </a:rPr>
              <a:t>PRISMA </a:t>
            </a:r>
            <a:r>
              <a:rPr lang="fa-IR" sz="1400" dirty="0">
                <a:cs typeface="B Nazanin" panose="00000400000000000000" pitchFamily="2" charset="-78"/>
              </a:rPr>
              <a:t>و </a:t>
            </a:r>
            <a:r>
              <a:rPr lang="en-US" sz="1400" dirty="0" err="1">
                <a:cs typeface="B Nazanin" panose="00000400000000000000" pitchFamily="2" charset="-78"/>
              </a:rPr>
              <a:t>NVivo</a:t>
            </a:r>
            <a:r>
              <a:rPr lang="en-US" sz="1400" dirty="0">
                <a:cs typeface="B Nazanin" panose="00000400000000000000" pitchFamily="2" charset="-78"/>
              </a:rPr>
              <a:t>، </a:t>
            </a:r>
            <a:r>
              <a:rPr lang="fa-IR" sz="1400" dirty="0">
                <a:cs typeface="B Nazanin" panose="00000400000000000000" pitchFamily="2" charset="-78"/>
              </a:rPr>
              <a:t>این پژوهش نتایج قابل‌اطمینان و بینش‌های ارزشمندی تولید می‌کند که به رهبران کمک می‌کند تصمیم‌های آگاهانه بگیرند، حفاظت از داده‌ها را در اولویت قرار دهند و الزامات قانونی را رعایت کنند.این پژوهش با بهره‌گیری از تحلیل‌های سیستماتیک و ابزارهای پیشرفته، ابزاری قدرتمند برای حمایت از رهبران در راستای تصمیم‌گیری بهتر و مقابله با چالش‌های امنیتی و عملیاتی فراهم </a:t>
            </a:r>
            <a:r>
              <a:rPr lang="fa-IR" sz="1400" dirty="0" smtClean="0">
                <a:cs typeface="B Nazanin" panose="00000400000000000000" pitchFamily="2" charset="-78"/>
              </a:rPr>
              <a:t>می‌آورد.</a:t>
            </a:r>
          </a:p>
          <a:p>
            <a:pPr algn="just" rtl="1">
              <a:lnSpc>
                <a:spcPct val="170000"/>
              </a:lnSpc>
            </a:pPr>
            <a:r>
              <a:rPr lang="fa-IR" sz="1400" dirty="0">
                <a:cs typeface="B Nazanin" panose="00000400000000000000" pitchFamily="2" charset="-78"/>
              </a:rPr>
              <a:t>این مسئله از اهمیت بالایی برخوردار است و پیامدهایی در حوزه‌های مختلف از جمله امنیت ملی، اخلاقیات، امنیت سایبری، ژئوپلیتیک و ارتباطات دارد. گنجاندن هوش مصنوعی </a:t>
            </a:r>
            <a:r>
              <a:rPr lang="fa-IR" sz="1400" dirty="0" smtClean="0">
                <a:cs typeface="B Nazanin" panose="00000400000000000000" pitchFamily="2" charset="-78"/>
              </a:rPr>
              <a:t>(</a:t>
            </a:r>
            <a:r>
              <a:rPr lang="en-US" sz="1400" dirty="0" smtClean="0">
                <a:cs typeface="B Nazanin" panose="00000400000000000000" pitchFamily="2" charset="-78"/>
              </a:rPr>
              <a:t>AI)، </a:t>
            </a:r>
            <a:r>
              <a:rPr lang="fa-IR" sz="1400" dirty="0">
                <a:cs typeface="B Nazanin" panose="00000400000000000000" pitchFamily="2" charset="-78"/>
              </a:rPr>
              <a:t>به‌ویژه مدل‌های زبانی </a:t>
            </a:r>
            <a:r>
              <a:rPr lang="fa-IR" sz="1400" dirty="0" smtClean="0">
                <a:cs typeface="B Nazanin" panose="00000400000000000000" pitchFamily="2" charset="-78"/>
              </a:rPr>
              <a:t>بزرگ </a:t>
            </a:r>
            <a:r>
              <a:rPr lang="fa-IR" sz="1400" dirty="0">
                <a:cs typeface="B Nazanin" panose="00000400000000000000" pitchFamily="2" charset="-78"/>
              </a:rPr>
              <a:t>(</a:t>
            </a:r>
            <a:r>
              <a:rPr lang="en-US" sz="1400" dirty="0" smtClean="0">
                <a:cs typeface="B Nazanin" panose="00000400000000000000" pitchFamily="2" charset="-78"/>
              </a:rPr>
              <a:t>LLMs</a:t>
            </a:r>
            <a:r>
              <a:rPr lang="fa-IR" sz="1400" dirty="0" smtClean="0">
                <a:cs typeface="B Nazanin" panose="00000400000000000000" pitchFamily="2" charset="-78"/>
              </a:rPr>
              <a:t>)</a:t>
            </a:r>
            <a:r>
              <a:rPr lang="en-US" sz="1400" dirty="0" smtClean="0">
                <a:cs typeface="B Nazanin" panose="00000400000000000000" pitchFamily="2" charset="-78"/>
              </a:rPr>
              <a:t>، </a:t>
            </a:r>
            <a:r>
              <a:rPr lang="fa-IR" sz="1400" dirty="0">
                <a:cs typeface="B Nazanin" panose="00000400000000000000" pitchFamily="2" charset="-78"/>
              </a:rPr>
              <a:t>در استراتژی‌های امنیت ملی و تحلیل اطلاعات، به‌عنوان یک ضرورت حیاتی شناخته می‌شود (</a:t>
            </a:r>
            <a:r>
              <a:rPr lang="en-US" sz="1400" dirty="0" err="1">
                <a:cs typeface="B Nazanin" panose="00000400000000000000" pitchFamily="2" charset="-78"/>
              </a:rPr>
              <a:t>Mikhailov</a:t>
            </a:r>
            <a:r>
              <a:rPr lang="en-US" sz="1400" dirty="0">
                <a:cs typeface="B Nazanin" panose="00000400000000000000" pitchFamily="2" charset="-78"/>
              </a:rPr>
              <a:t>, </a:t>
            </a:r>
            <a:r>
              <a:rPr lang="en-US" sz="1400" dirty="0" smtClean="0">
                <a:cs typeface="B Nazanin" panose="00000400000000000000" pitchFamily="2" charset="-78"/>
              </a:rPr>
              <a:t>2023</a:t>
            </a:r>
            <a:r>
              <a:rPr lang="fa-IR" sz="1400" dirty="0" smtClean="0">
                <a:cs typeface="B Nazanin" panose="00000400000000000000" pitchFamily="2" charset="-78"/>
              </a:rPr>
              <a:t>)بااین‌حال</a:t>
            </a:r>
            <a:r>
              <a:rPr lang="fa-IR" sz="1400" dirty="0">
                <a:cs typeface="B Nazanin" panose="00000400000000000000" pitchFamily="2" charset="-78"/>
              </a:rPr>
              <a:t>، استفاده از هوش مصنوعی در تحلیل اطلاعات و مقابله با تروریسم باعث ایجاد نگرانی‌های اخلاقی می‌شود</a:t>
            </a:r>
            <a:endParaRPr lang="fa-IR" sz="1400" dirty="0">
              <a:effectLst/>
              <a:cs typeface="B Nazanin" panose="00000400000000000000" pitchFamily="2" charset="-78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8E5EBBE-AB99-4E55-B16E-410828B79F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0020927"/>
              </p:ext>
            </p:extLst>
          </p:nvPr>
        </p:nvGraphicFramePr>
        <p:xfrm>
          <a:off x="793630" y="6037927"/>
          <a:ext cx="10497128" cy="624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8" y="275771"/>
            <a:ext cx="5037992" cy="519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38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D36CE4-3A11-4D2D-974C-4C4B08749699}"/>
              </a:ext>
            </a:extLst>
          </p:cNvPr>
          <p:cNvSpPr/>
          <p:nvPr/>
        </p:nvSpPr>
        <p:spPr>
          <a:xfrm>
            <a:off x="283028" y="275771"/>
            <a:ext cx="11625943" cy="5660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3346D02-A28E-45B2-BC33-04A96B0D7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6453"/>
            <a:ext cx="9144000" cy="774676"/>
          </a:xfrm>
        </p:spPr>
        <p:txBody>
          <a:bodyPr>
            <a:normAutofit fontScale="90000"/>
          </a:bodyPr>
          <a:lstStyle/>
          <a:p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بیان هدف</a:t>
            </a: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781C628-6510-4B84-9944-2DE84602E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72936"/>
            <a:ext cx="9144000" cy="3512127"/>
          </a:xfrm>
        </p:spPr>
        <p:txBody>
          <a:bodyPr>
            <a:normAutofit fontScale="92500" lnSpcReduction="10000"/>
          </a:bodyPr>
          <a:lstStyle/>
          <a:p>
            <a:pPr algn="justLow" rtl="1">
              <a:lnSpc>
                <a:spcPct val="110000"/>
              </a:lnSpc>
            </a:pPr>
            <a:r>
              <a:rPr lang="ar-SA" dirty="0"/>
              <a:t>این رساله قصد دارد به بررسی پیچیدگی‌های پذیرش رایانش ابری، هوش مصنوعی داستان‌گو و</a:t>
            </a:r>
            <a:r>
              <a:rPr lang="en-US" dirty="0"/>
              <a:t> </a:t>
            </a:r>
            <a:r>
              <a:rPr lang="en-US" dirty="0" err="1"/>
              <a:t>FedRAMP</a:t>
            </a:r>
            <a:r>
              <a:rPr lang="en-US" dirty="0"/>
              <a:t> </a:t>
            </a:r>
            <a:r>
              <a:rPr lang="ar-SA" dirty="0"/>
              <a:t>در دولت فدرال بپردازد. تمرکز اصلی این تحقیق بر ارزیابی مدل پذیرش فناوری در این زمینه است و تحلیل جامع جوانب مختلف از جمله استراتژی‌های رهبری، ملاحظات اقتصادی و قانونی، حریم خصوصی داده‌ها و حفاظت از آن‌ها را ارائه می‌دهد. این مطالعه از روش‌های تحلیل کیفی، از جمله دستورالعمل‌های</a:t>
            </a:r>
            <a:r>
              <a:rPr lang="en-US" dirty="0"/>
              <a:t> PRISMA </a:t>
            </a:r>
            <a:r>
              <a:rPr lang="ar-SA" dirty="0"/>
              <a:t>برای بررسی سیستماتیک و نرم‌افزار</a:t>
            </a:r>
            <a:r>
              <a:rPr lang="en-US" dirty="0"/>
              <a:t> </a:t>
            </a:r>
            <a:r>
              <a:rPr lang="en-US" dirty="0" err="1"/>
              <a:t>NVivo</a:t>
            </a:r>
            <a:r>
              <a:rPr lang="en-US" dirty="0"/>
              <a:t> </a:t>
            </a:r>
            <a:r>
              <a:rPr lang="ar-SA" dirty="0"/>
              <a:t>(نسخه 14) برای تحلیل داده‌ها استفاده می‌کند تا بررسی دقیقی از چالش‌ها و فرصت‌های مرتبط با پذیرش هوش مصنوعی مکالمه‌ای و یادگیری ماشین</a:t>
            </a:r>
            <a:r>
              <a:rPr lang="en-US" dirty="0"/>
              <a:t> (CAIML) </a:t>
            </a:r>
            <a:r>
              <a:rPr lang="ar-SA" dirty="0"/>
              <a:t>انجام دهد</a:t>
            </a:r>
            <a:r>
              <a:rPr lang="en-US" dirty="0"/>
              <a:t>.</a:t>
            </a:r>
            <a:r>
              <a:rPr lang="ar-SA" dirty="0"/>
              <a:t>با بررسی یکپارچه‌سازی هوش مصنوعی مکالمه‌ای و یادگیری ماشین در زیرساخت‌های فدرال، این تحقیق هدف دارد تا به طور قابل توجهی به امنیت ملی و اطلاعاتی کشور کمک کند و اهمیت یادگیری مداوم و نوآوری در آژانس‌های دولتی را برجسته سازد</a:t>
            </a:r>
            <a:r>
              <a:rPr lang="en-US" dirty="0"/>
              <a:t>.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608E4A5-A1CA-8FEC-1433-669EE2EF49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9472613"/>
              </p:ext>
            </p:extLst>
          </p:nvPr>
        </p:nvGraphicFramePr>
        <p:xfrm>
          <a:off x="847436" y="6095999"/>
          <a:ext cx="10497128" cy="624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135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1EF904-3A19-40BF-9E59-6EAFD2D2741F}"/>
              </a:ext>
            </a:extLst>
          </p:cNvPr>
          <p:cNvSpPr/>
          <p:nvPr/>
        </p:nvSpPr>
        <p:spPr>
          <a:xfrm>
            <a:off x="283028" y="275771"/>
            <a:ext cx="11625943" cy="5660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13E4908B-3199-44FD-8C34-3A225C6B0998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5065755" y="4766591"/>
            <a:ext cx="2060490" cy="853433"/>
          </a:xfrm>
          <a:custGeom>
            <a:avLst/>
            <a:gdLst>
              <a:gd name="T0" fmla="*/ 110 w 626"/>
              <a:gd name="T1" fmla="*/ 259 h 259"/>
              <a:gd name="T2" fmla="*/ 0 w 626"/>
              <a:gd name="T3" fmla="*/ 218 h 259"/>
              <a:gd name="T4" fmla="*/ 313 w 626"/>
              <a:gd name="T5" fmla="*/ 0 h 259"/>
              <a:gd name="T6" fmla="*/ 626 w 626"/>
              <a:gd name="T7" fmla="*/ 218 h 259"/>
              <a:gd name="T8" fmla="*/ 517 w 626"/>
              <a:gd name="T9" fmla="*/ 259 h 259"/>
              <a:gd name="T10" fmla="*/ 313 w 626"/>
              <a:gd name="T11" fmla="*/ 117 h 259"/>
              <a:gd name="T12" fmla="*/ 110 w 626"/>
              <a:gd name="T13" fmla="*/ 259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26" h="259">
                <a:moveTo>
                  <a:pt x="110" y="259"/>
                </a:moveTo>
                <a:cubicBezTo>
                  <a:pt x="0" y="218"/>
                  <a:pt x="0" y="218"/>
                  <a:pt x="0" y="218"/>
                </a:cubicBezTo>
                <a:cubicBezTo>
                  <a:pt x="49" y="87"/>
                  <a:pt x="174" y="0"/>
                  <a:pt x="313" y="0"/>
                </a:cubicBezTo>
                <a:cubicBezTo>
                  <a:pt x="453" y="0"/>
                  <a:pt x="578" y="87"/>
                  <a:pt x="626" y="218"/>
                </a:cubicBezTo>
                <a:cubicBezTo>
                  <a:pt x="517" y="259"/>
                  <a:pt x="517" y="259"/>
                  <a:pt x="517" y="259"/>
                </a:cubicBezTo>
                <a:cubicBezTo>
                  <a:pt x="486" y="176"/>
                  <a:pt x="407" y="117"/>
                  <a:pt x="313" y="117"/>
                </a:cubicBezTo>
                <a:cubicBezTo>
                  <a:pt x="220" y="117"/>
                  <a:pt x="140" y="176"/>
                  <a:pt x="110" y="25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0B2453AF-4B4C-47F5-8512-A8BC7C577BA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6510882" y="3534474"/>
            <a:ext cx="865963" cy="761546"/>
          </a:xfrm>
          <a:custGeom>
            <a:avLst/>
            <a:gdLst>
              <a:gd name="T0" fmla="*/ 170 w 263"/>
              <a:gd name="T1" fmla="*/ 87 h 231"/>
              <a:gd name="T2" fmla="*/ 220 w 263"/>
              <a:gd name="T3" fmla="*/ 123 h 231"/>
              <a:gd name="T4" fmla="*/ 244 w 263"/>
              <a:gd name="T5" fmla="*/ 90 h 231"/>
              <a:gd name="T6" fmla="*/ 263 w 263"/>
              <a:gd name="T7" fmla="*/ 212 h 231"/>
              <a:gd name="T8" fmla="*/ 141 w 263"/>
              <a:gd name="T9" fmla="*/ 231 h 231"/>
              <a:gd name="T10" fmla="*/ 165 w 263"/>
              <a:gd name="T11" fmla="*/ 198 h 231"/>
              <a:gd name="T12" fmla="*/ 116 w 263"/>
              <a:gd name="T13" fmla="*/ 162 h 231"/>
              <a:gd name="T14" fmla="*/ 68 w 263"/>
              <a:gd name="T15" fmla="*/ 204 h 231"/>
              <a:gd name="T16" fmla="*/ 0 w 263"/>
              <a:gd name="T17" fmla="*/ 109 h 231"/>
              <a:gd name="T18" fmla="*/ 81 w 263"/>
              <a:gd name="T19" fmla="*/ 0 h 231"/>
              <a:gd name="T20" fmla="*/ 192 w 263"/>
              <a:gd name="T21" fmla="*/ 36 h 231"/>
              <a:gd name="T22" fmla="*/ 170 w 263"/>
              <a:gd name="T23" fmla="*/ 87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3" h="231">
                <a:moveTo>
                  <a:pt x="170" y="87"/>
                </a:moveTo>
                <a:cubicBezTo>
                  <a:pt x="220" y="123"/>
                  <a:pt x="220" y="123"/>
                  <a:pt x="220" y="123"/>
                </a:cubicBezTo>
                <a:cubicBezTo>
                  <a:pt x="244" y="90"/>
                  <a:pt x="244" y="90"/>
                  <a:pt x="244" y="90"/>
                </a:cubicBezTo>
                <a:cubicBezTo>
                  <a:pt x="251" y="131"/>
                  <a:pt x="257" y="171"/>
                  <a:pt x="263" y="212"/>
                </a:cubicBezTo>
                <a:cubicBezTo>
                  <a:pt x="222" y="219"/>
                  <a:pt x="182" y="225"/>
                  <a:pt x="141" y="231"/>
                </a:cubicBezTo>
                <a:cubicBezTo>
                  <a:pt x="165" y="198"/>
                  <a:pt x="165" y="198"/>
                  <a:pt x="165" y="198"/>
                </a:cubicBezTo>
                <a:cubicBezTo>
                  <a:pt x="116" y="162"/>
                  <a:pt x="116" y="162"/>
                  <a:pt x="116" y="162"/>
                </a:cubicBezTo>
                <a:cubicBezTo>
                  <a:pt x="102" y="178"/>
                  <a:pt x="86" y="192"/>
                  <a:pt x="68" y="204"/>
                </a:cubicBezTo>
                <a:cubicBezTo>
                  <a:pt x="0" y="109"/>
                  <a:pt x="0" y="109"/>
                  <a:pt x="0" y="109"/>
                </a:cubicBezTo>
                <a:cubicBezTo>
                  <a:pt x="38" y="82"/>
                  <a:pt x="66" y="44"/>
                  <a:pt x="81" y="0"/>
                </a:cubicBezTo>
                <a:cubicBezTo>
                  <a:pt x="192" y="36"/>
                  <a:pt x="192" y="36"/>
                  <a:pt x="192" y="36"/>
                </a:cubicBezTo>
                <a:cubicBezTo>
                  <a:pt x="186" y="53"/>
                  <a:pt x="179" y="70"/>
                  <a:pt x="170" y="87"/>
                </a:cubicBezTo>
                <a:close/>
              </a:path>
            </a:pathLst>
          </a:custGeom>
          <a:solidFill>
            <a:srgbClr val="1D3D4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31B592F4-01D0-40AC-83D7-FD683BADCD7D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6096000" y="3019352"/>
            <a:ext cx="678013" cy="916082"/>
          </a:xfrm>
          <a:custGeom>
            <a:avLst/>
            <a:gdLst>
              <a:gd name="T0" fmla="*/ 149 w 206"/>
              <a:gd name="T1" fmla="*/ 122 h 278"/>
              <a:gd name="T2" fmla="*/ 167 w 206"/>
              <a:gd name="T3" fmla="*/ 180 h 278"/>
              <a:gd name="T4" fmla="*/ 206 w 206"/>
              <a:gd name="T5" fmla="*/ 168 h 278"/>
              <a:gd name="T6" fmla="*/ 149 w 206"/>
              <a:gd name="T7" fmla="*/ 278 h 278"/>
              <a:gd name="T8" fmla="*/ 39 w 206"/>
              <a:gd name="T9" fmla="*/ 221 h 278"/>
              <a:gd name="T10" fmla="*/ 78 w 206"/>
              <a:gd name="T11" fmla="*/ 208 h 278"/>
              <a:gd name="T12" fmla="*/ 61 w 206"/>
              <a:gd name="T13" fmla="*/ 152 h 278"/>
              <a:gd name="T14" fmla="*/ 0 w 206"/>
              <a:gd name="T15" fmla="*/ 157 h 278"/>
              <a:gd name="T16" fmla="*/ 0 w 206"/>
              <a:gd name="T17" fmla="*/ 41 h 278"/>
              <a:gd name="T18" fmla="*/ 126 w 206"/>
              <a:gd name="T19" fmla="*/ 0 h 278"/>
              <a:gd name="T20" fmla="*/ 194 w 206"/>
              <a:gd name="T21" fmla="*/ 95 h 278"/>
              <a:gd name="T22" fmla="*/ 149 w 206"/>
              <a:gd name="T23" fmla="*/ 122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6" h="278">
                <a:moveTo>
                  <a:pt x="149" y="122"/>
                </a:moveTo>
                <a:cubicBezTo>
                  <a:pt x="167" y="180"/>
                  <a:pt x="167" y="180"/>
                  <a:pt x="167" y="180"/>
                </a:cubicBezTo>
                <a:cubicBezTo>
                  <a:pt x="206" y="168"/>
                  <a:pt x="206" y="168"/>
                  <a:pt x="206" y="168"/>
                </a:cubicBezTo>
                <a:cubicBezTo>
                  <a:pt x="187" y="205"/>
                  <a:pt x="168" y="241"/>
                  <a:pt x="149" y="278"/>
                </a:cubicBezTo>
                <a:cubicBezTo>
                  <a:pt x="112" y="259"/>
                  <a:pt x="76" y="240"/>
                  <a:pt x="39" y="221"/>
                </a:cubicBezTo>
                <a:cubicBezTo>
                  <a:pt x="78" y="208"/>
                  <a:pt x="78" y="208"/>
                  <a:pt x="78" y="208"/>
                </a:cubicBezTo>
                <a:cubicBezTo>
                  <a:pt x="61" y="152"/>
                  <a:pt x="61" y="152"/>
                  <a:pt x="61" y="152"/>
                </a:cubicBezTo>
                <a:cubicBezTo>
                  <a:pt x="41" y="155"/>
                  <a:pt x="21" y="157"/>
                  <a:pt x="0" y="157"/>
                </a:cubicBezTo>
                <a:cubicBezTo>
                  <a:pt x="0" y="41"/>
                  <a:pt x="0" y="41"/>
                  <a:pt x="0" y="41"/>
                </a:cubicBezTo>
                <a:cubicBezTo>
                  <a:pt x="47" y="41"/>
                  <a:pt x="91" y="26"/>
                  <a:pt x="126" y="0"/>
                </a:cubicBezTo>
                <a:cubicBezTo>
                  <a:pt x="194" y="95"/>
                  <a:pt x="194" y="95"/>
                  <a:pt x="194" y="95"/>
                </a:cubicBezTo>
                <a:cubicBezTo>
                  <a:pt x="180" y="105"/>
                  <a:pt x="164" y="115"/>
                  <a:pt x="149" y="122"/>
                </a:cubicBezTo>
                <a:close/>
              </a:path>
            </a:pathLst>
          </a:custGeom>
          <a:solidFill>
            <a:srgbClr val="26C8A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3059D9F2-70F3-4DB0-9D26-634E4BCC8DDA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4841608" y="3527513"/>
            <a:ext cx="846471" cy="768507"/>
          </a:xfrm>
          <a:custGeom>
            <a:avLst/>
            <a:gdLst>
              <a:gd name="T0" fmla="*/ 88 w 257"/>
              <a:gd name="T1" fmla="*/ 92 h 233"/>
              <a:gd name="T2" fmla="*/ 43 w 257"/>
              <a:gd name="T3" fmla="*/ 125 h 233"/>
              <a:gd name="T4" fmla="*/ 19 w 257"/>
              <a:gd name="T5" fmla="*/ 92 h 233"/>
              <a:gd name="T6" fmla="*/ 0 w 257"/>
              <a:gd name="T7" fmla="*/ 214 h 233"/>
              <a:gd name="T8" fmla="*/ 123 w 257"/>
              <a:gd name="T9" fmla="*/ 233 h 233"/>
              <a:gd name="T10" fmla="*/ 98 w 257"/>
              <a:gd name="T11" fmla="*/ 200 h 233"/>
              <a:gd name="T12" fmla="*/ 143 w 257"/>
              <a:gd name="T13" fmla="*/ 167 h 233"/>
              <a:gd name="T14" fmla="*/ 190 w 257"/>
              <a:gd name="T15" fmla="*/ 206 h 233"/>
              <a:gd name="T16" fmla="*/ 257 w 257"/>
              <a:gd name="T17" fmla="*/ 110 h 233"/>
              <a:gd name="T18" fmla="*/ 175 w 257"/>
              <a:gd name="T19" fmla="*/ 0 h 233"/>
              <a:gd name="T20" fmla="*/ 64 w 257"/>
              <a:gd name="T21" fmla="*/ 36 h 233"/>
              <a:gd name="T22" fmla="*/ 88 w 257"/>
              <a:gd name="T23" fmla="*/ 92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7" h="233">
                <a:moveTo>
                  <a:pt x="88" y="92"/>
                </a:moveTo>
                <a:cubicBezTo>
                  <a:pt x="43" y="125"/>
                  <a:pt x="43" y="125"/>
                  <a:pt x="43" y="125"/>
                </a:cubicBezTo>
                <a:cubicBezTo>
                  <a:pt x="19" y="92"/>
                  <a:pt x="19" y="92"/>
                  <a:pt x="19" y="92"/>
                </a:cubicBezTo>
                <a:cubicBezTo>
                  <a:pt x="12" y="133"/>
                  <a:pt x="6" y="173"/>
                  <a:pt x="0" y="214"/>
                </a:cubicBezTo>
                <a:cubicBezTo>
                  <a:pt x="41" y="221"/>
                  <a:pt x="81" y="227"/>
                  <a:pt x="123" y="233"/>
                </a:cubicBezTo>
                <a:cubicBezTo>
                  <a:pt x="98" y="200"/>
                  <a:pt x="98" y="200"/>
                  <a:pt x="98" y="200"/>
                </a:cubicBezTo>
                <a:cubicBezTo>
                  <a:pt x="143" y="167"/>
                  <a:pt x="143" y="167"/>
                  <a:pt x="143" y="167"/>
                </a:cubicBezTo>
                <a:cubicBezTo>
                  <a:pt x="158" y="181"/>
                  <a:pt x="173" y="194"/>
                  <a:pt x="190" y="206"/>
                </a:cubicBezTo>
                <a:cubicBezTo>
                  <a:pt x="257" y="110"/>
                  <a:pt x="257" y="110"/>
                  <a:pt x="257" y="110"/>
                </a:cubicBezTo>
                <a:cubicBezTo>
                  <a:pt x="218" y="84"/>
                  <a:pt x="189" y="45"/>
                  <a:pt x="175" y="0"/>
                </a:cubicBezTo>
                <a:cubicBezTo>
                  <a:pt x="64" y="36"/>
                  <a:pt x="64" y="36"/>
                  <a:pt x="64" y="36"/>
                </a:cubicBezTo>
                <a:cubicBezTo>
                  <a:pt x="70" y="55"/>
                  <a:pt x="78" y="74"/>
                  <a:pt x="88" y="92"/>
                </a:cubicBezTo>
                <a:close/>
              </a:path>
            </a:pathLst>
          </a:custGeom>
          <a:solidFill>
            <a:srgbClr val="26C8A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0A12CE85-BD8D-4E3C-9CD3-5D374346C2E5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5444440" y="3012391"/>
            <a:ext cx="651560" cy="920259"/>
          </a:xfrm>
          <a:custGeom>
            <a:avLst/>
            <a:gdLst>
              <a:gd name="T0" fmla="*/ 57 w 198"/>
              <a:gd name="T1" fmla="*/ 125 h 279"/>
              <a:gd name="T2" fmla="*/ 39 w 198"/>
              <a:gd name="T3" fmla="*/ 181 h 279"/>
              <a:gd name="T4" fmla="*/ 0 w 198"/>
              <a:gd name="T5" fmla="*/ 169 h 279"/>
              <a:gd name="T6" fmla="*/ 57 w 198"/>
              <a:gd name="T7" fmla="*/ 279 h 279"/>
              <a:gd name="T8" fmla="*/ 167 w 198"/>
              <a:gd name="T9" fmla="*/ 222 h 279"/>
              <a:gd name="T10" fmla="*/ 128 w 198"/>
              <a:gd name="T11" fmla="*/ 209 h 279"/>
              <a:gd name="T12" fmla="*/ 146 w 198"/>
              <a:gd name="T13" fmla="*/ 152 h 279"/>
              <a:gd name="T14" fmla="*/ 198 w 198"/>
              <a:gd name="T15" fmla="*/ 156 h 279"/>
              <a:gd name="T16" fmla="*/ 198 w 198"/>
              <a:gd name="T17" fmla="*/ 40 h 279"/>
              <a:gd name="T18" fmla="*/ 74 w 198"/>
              <a:gd name="T19" fmla="*/ 0 h 279"/>
              <a:gd name="T20" fmla="*/ 7 w 198"/>
              <a:gd name="T21" fmla="*/ 96 h 279"/>
              <a:gd name="T22" fmla="*/ 57 w 198"/>
              <a:gd name="T23" fmla="*/ 125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8" h="279">
                <a:moveTo>
                  <a:pt x="57" y="125"/>
                </a:moveTo>
                <a:cubicBezTo>
                  <a:pt x="39" y="181"/>
                  <a:pt x="39" y="181"/>
                  <a:pt x="39" y="181"/>
                </a:cubicBezTo>
                <a:cubicBezTo>
                  <a:pt x="0" y="169"/>
                  <a:pt x="0" y="169"/>
                  <a:pt x="0" y="169"/>
                </a:cubicBezTo>
                <a:cubicBezTo>
                  <a:pt x="19" y="206"/>
                  <a:pt x="38" y="242"/>
                  <a:pt x="57" y="279"/>
                </a:cubicBezTo>
                <a:cubicBezTo>
                  <a:pt x="94" y="260"/>
                  <a:pt x="130" y="241"/>
                  <a:pt x="167" y="222"/>
                </a:cubicBezTo>
                <a:cubicBezTo>
                  <a:pt x="128" y="209"/>
                  <a:pt x="128" y="209"/>
                  <a:pt x="128" y="209"/>
                </a:cubicBezTo>
                <a:cubicBezTo>
                  <a:pt x="146" y="152"/>
                  <a:pt x="146" y="152"/>
                  <a:pt x="146" y="152"/>
                </a:cubicBezTo>
                <a:cubicBezTo>
                  <a:pt x="163" y="155"/>
                  <a:pt x="181" y="156"/>
                  <a:pt x="198" y="156"/>
                </a:cubicBezTo>
                <a:cubicBezTo>
                  <a:pt x="198" y="40"/>
                  <a:pt x="198" y="40"/>
                  <a:pt x="198" y="40"/>
                </a:cubicBezTo>
                <a:cubicBezTo>
                  <a:pt x="152" y="40"/>
                  <a:pt x="109" y="25"/>
                  <a:pt x="74" y="0"/>
                </a:cubicBezTo>
                <a:cubicBezTo>
                  <a:pt x="7" y="96"/>
                  <a:pt x="7" y="96"/>
                  <a:pt x="7" y="96"/>
                </a:cubicBezTo>
                <a:cubicBezTo>
                  <a:pt x="23" y="107"/>
                  <a:pt x="40" y="117"/>
                  <a:pt x="57" y="125"/>
                </a:cubicBezTo>
                <a:close/>
              </a:path>
            </a:pathLst>
          </a:custGeom>
          <a:solidFill>
            <a:srgbClr val="1D3D4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25FB6FB9-CB61-4F40-89EA-C75DD21C3761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4522788" y="4176289"/>
            <a:ext cx="904945" cy="725348"/>
          </a:xfrm>
          <a:custGeom>
            <a:avLst/>
            <a:gdLst>
              <a:gd name="T0" fmla="*/ 148 w 275"/>
              <a:gd name="T1" fmla="*/ 64 h 220"/>
              <a:gd name="T2" fmla="*/ 90 w 275"/>
              <a:gd name="T3" fmla="*/ 62 h 220"/>
              <a:gd name="T4" fmla="*/ 91 w 275"/>
              <a:gd name="T5" fmla="*/ 21 h 220"/>
              <a:gd name="T6" fmla="*/ 0 w 275"/>
              <a:gd name="T7" fmla="*/ 105 h 220"/>
              <a:gd name="T8" fmla="*/ 85 w 275"/>
              <a:gd name="T9" fmla="*/ 196 h 220"/>
              <a:gd name="T10" fmla="*/ 86 w 275"/>
              <a:gd name="T11" fmla="*/ 155 h 220"/>
              <a:gd name="T12" fmla="*/ 147 w 275"/>
              <a:gd name="T13" fmla="*/ 157 h 220"/>
              <a:gd name="T14" fmla="*/ 161 w 275"/>
              <a:gd name="T15" fmla="*/ 220 h 220"/>
              <a:gd name="T16" fmla="*/ 272 w 275"/>
              <a:gd name="T17" fmla="*/ 184 h 220"/>
              <a:gd name="T18" fmla="*/ 261 w 275"/>
              <a:gd name="T19" fmla="*/ 116 h 220"/>
              <a:gd name="T20" fmla="*/ 275 w 275"/>
              <a:gd name="T21" fmla="*/ 41 h 220"/>
              <a:gd name="T22" fmla="*/ 165 w 275"/>
              <a:gd name="T23" fmla="*/ 0 h 220"/>
              <a:gd name="T24" fmla="*/ 148 w 275"/>
              <a:gd name="T25" fmla="*/ 64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5" h="220">
                <a:moveTo>
                  <a:pt x="148" y="64"/>
                </a:moveTo>
                <a:cubicBezTo>
                  <a:pt x="90" y="62"/>
                  <a:pt x="90" y="62"/>
                  <a:pt x="90" y="62"/>
                </a:cubicBezTo>
                <a:cubicBezTo>
                  <a:pt x="91" y="21"/>
                  <a:pt x="91" y="21"/>
                  <a:pt x="91" y="21"/>
                </a:cubicBezTo>
                <a:cubicBezTo>
                  <a:pt x="61" y="49"/>
                  <a:pt x="31" y="77"/>
                  <a:pt x="0" y="105"/>
                </a:cubicBezTo>
                <a:cubicBezTo>
                  <a:pt x="29" y="136"/>
                  <a:pt x="56" y="165"/>
                  <a:pt x="85" y="196"/>
                </a:cubicBezTo>
                <a:cubicBezTo>
                  <a:pt x="86" y="155"/>
                  <a:pt x="86" y="155"/>
                  <a:pt x="86" y="155"/>
                </a:cubicBezTo>
                <a:cubicBezTo>
                  <a:pt x="147" y="157"/>
                  <a:pt x="147" y="157"/>
                  <a:pt x="147" y="157"/>
                </a:cubicBezTo>
                <a:cubicBezTo>
                  <a:pt x="149" y="178"/>
                  <a:pt x="154" y="199"/>
                  <a:pt x="161" y="220"/>
                </a:cubicBezTo>
                <a:cubicBezTo>
                  <a:pt x="272" y="184"/>
                  <a:pt x="272" y="184"/>
                  <a:pt x="272" y="184"/>
                </a:cubicBezTo>
                <a:cubicBezTo>
                  <a:pt x="265" y="162"/>
                  <a:pt x="261" y="140"/>
                  <a:pt x="261" y="116"/>
                </a:cubicBezTo>
                <a:cubicBezTo>
                  <a:pt x="261" y="90"/>
                  <a:pt x="266" y="64"/>
                  <a:pt x="275" y="41"/>
                </a:cubicBezTo>
                <a:cubicBezTo>
                  <a:pt x="165" y="0"/>
                  <a:pt x="165" y="0"/>
                  <a:pt x="165" y="0"/>
                </a:cubicBezTo>
                <a:cubicBezTo>
                  <a:pt x="157" y="21"/>
                  <a:pt x="152" y="42"/>
                  <a:pt x="148" y="64"/>
                </a:cubicBezTo>
                <a:close/>
              </a:path>
            </a:pathLst>
          </a:custGeom>
          <a:solidFill>
            <a:srgbClr val="1D3D4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25D88E42-1683-46C8-BE8E-EAE492D5A5E1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6768444" y="4176289"/>
            <a:ext cx="885454" cy="725348"/>
          </a:xfrm>
          <a:custGeom>
            <a:avLst/>
            <a:gdLst>
              <a:gd name="T0" fmla="*/ 126 w 269"/>
              <a:gd name="T1" fmla="*/ 64 h 220"/>
              <a:gd name="T2" fmla="*/ 180 w 269"/>
              <a:gd name="T3" fmla="*/ 62 h 220"/>
              <a:gd name="T4" fmla="*/ 178 w 269"/>
              <a:gd name="T5" fmla="*/ 21 h 220"/>
              <a:gd name="T6" fmla="*/ 269 w 269"/>
              <a:gd name="T7" fmla="*/ 105 h 220"/>
              <a:gd name="T8" fmla="*/ 185 w 269"/>
              <a:gd name="T9" fmla="*/ 196 h 220"/>
              <a:gd name="T10" fmla="*/ 183 w 269"/>
              <a:gd name="T11" fmla="*/ 155 h 220"/>
              <a:gd name="T12" fmla="*/ 128 w 269"/>
              <a:gd name="T13" fmla="*/ 157 h 220"/>
              <a:gd name="T14" fmla="*/ 114 w 269"/>
              <a:gd name="T15" fmla="*/ 220 h 220"/>
              <a:gd name="T16" fmla="*/ 3 w 269"/>
              <a:gd name="T17" fmla="*/ 184 h 220"/>
              <a:gd name="T18" fmla="*/ 13 w 269"/>
              <a:gd name="T19" fmla="*/ 116 h 220"/>
              <a:gd name="T20" fmla="*/ 0 w 269"/>
              <a:gd name="T21" fmla="*/ 41 h 220"/>
              <a:gd name="T22" fmla="*/ 109 w 269"/>
              <a:gd name="T23" fmla="*/ 0 h 220"/>
              <a:gd name="T24" fmla="*/ 126 w 269"/>
              <a:gd name="T25" fmla="*/ 64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9" h="220">
                <a:moveTo>
                  <a:pt x="126" y="64"/>
                </a:moveTo>
                <a:cubicBezTo>
                  <a:pt x="180" y="62"/>
                  <a:pt x="180" y="62"/>
                  <a:pt x="180" y="62"/>
                </a:cubicBezTo>
                <a:cubicBezTo>
                  <a:pt x="178" y="21"/>
                  <a:pt x="178" y="21"/>
                  <a:pt x="178" y="21"/>
                </a:cubicBezTo>
                <a:cubicBezTo>
                  <a:pt x="209" y="49"/>
                  <a:pt x="239" y="77"/>
                  <a:pt x="269" y="105"/>
                </a:cubicBezTo>
                <a:cubicBezTo>
                  <a:pt x="241" y="136"/>
                  <a:pt x="213" y="165"/>
                  <a:pt x="185" y="196"/>
                </a:cubicBezTo>
                <a:cubicBezTo>
                  <a:pt x="183" y="155"/>
                  <a:pt x="183" y="155"/>
                  <a:pt x="183" y="155"/>
                </a:cubicBezTo>
                <a:cubicBezTo>
                  <a:pt x="128" y="157"/>
                  <a:pt x="128" y="157"/>
                  <a:pt x="128" y="157"/>
                </a:cubicBezTo>
                <a:cubicBezTo>
                  <a:pt x="125" y="178"/>
                  <a:pt x="120" y="199"/>
                  <a:pt x="114" y="220"/>
                </a:cubicBezTo>
                <a:cubicBezTo>
                  <a:pt x="3" y="184"/>
                  <a:pt x="3" y="184"/>
                  <a:pt x="3" y="184"/>
                </a:cubicBezTo>
                <a:cubicBezTo>
                  <a:pt x="10" y="162"/>
                  <a:pt x="13" y="140"/>
                  <a:pt x="13" y="116"/>
                </a:cubicBezTo>
                <a:cubicBezTo>
                  <a:pt x="13" y="90"/>
                  <a:pt x="9" y="64"/>
                  <a:pt x="0" y="41"/>
                </a:cubicBezTo>
                <a:cubicBezTo>
                  <a:pt x="109" y="0"/>
                  <a:pt x="109" y="0"/>
                  <a:pt x="109" y="0"/>
                </a:cubicBezTo>
                <a:cubicBezTo>
                  <a:pt x="117" y="21"/>
                  <a:pt x="122" y="42"/>
                  <a:pt x="126" y="64"/>
                </a:cubicBezTo>
                <a:close/>
              </a:path>
            </a:pathLst>
          </a:custGeom>
          <a:solidFill>
            <a:srgbClr val="26C8A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14418B-63AD-40AF-9A3A-5DF12E879BED}"/>
              </a:ext>
            </a:extLst>
          </p:cNvPr>
          <p:cNvGrpSpPr/>
          <p:nvPr/>
        </p:nvGrpSpPr>
        <p:grpSpPr>
          <a:xfrm>
            <a:off x="3509250" y="2281474"/>
            <a:ext cx="1524484" cy="1605233"/>
            <a:chOff x="3509250" y="2847536"/>
            <a:chExt cx="1524484" cy="1605233"/>
          </a:xfrm>
          <a:solidFill>
            <a:srgbClr val="26C8A1"/>
          </a:solidFill>
        </p:grpSpPr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6BAC5A56-7925-4978-BB1A-C5D1676E1740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3581646" y="2932462"/>
              <a:ext cx="1362986" cy="1438166"/>
            </a:xfrm>
            <a:custGeom>
              <a:avLst/>
              <a:gdLst>
                <a:gd name="T0" fmla="*/ 412 w 414"/>
                <a:gd name="T1" fmla="*/ 212 h 436"/>
                <a:gd name="T2" fmla="*/ 260 w 414"/>
                <a:gd name="T3" fmla="*/ 4 h 436"/>
                <a:gd name="T4" fmla="*/ 251 w 414"/>
                <a:gd name="T5" fmla="*/ 1 h 436"/>
                <a:gd name="T6" fmla="*/ 5 w 414"/>
                <a:gd name="T7" fmla="*/ 80 h 436"/>
                <a:gd name="T8" fmla="*/ 0 w 414"/>
                <a:gd name="T9" fmla="*/ 89 h 436"/>
                <a:gd name="T10" fmla="*/ 0 w 414"/>
                <a:gd name="T11" fmla="*/ 89 h 436"/>
                <a:gd name="T12" fmla="*/ 0 w 414"/>
                <a:gd name="T13" fmla="*/ 347 h 436"/>
                <a:gd name="T14" fmla="*/ 6 w 414"/>
                <a:gd name="T15" fmla="*/ 355 h 436"/>
                <a:gd name="T16" fmla="*/ 251 w 414"/>
                <a:gd name="T17" fmla="*/ 434 h 436"/>
                <a:gd name="T18" fmla="*/ 260 w 414"/>
                <a:gd name="T19" fmla="*/ 431 h 436"/>
                <a:gd name="T20" fmla="*/ 412 w 414"/>
                <a:gd name="T21" fmla="*/ 223 h 436"/>
                <a:gd name="T22" fmla="*/ 412 w 414"/>
                <a:gd name="T23" fmla="*/ 212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4" h="436">
                  <a:moveTo>
                    <a:pt x="412" y="212"/>
                  </a:moveTo>
                  <a:cubicBezTo>
                    <a:pt x="260" y="4"/>
                    <a:pt x="260" y="4"/>
                    <a:pt x="260" y="4"/>
                  </a:cubicBezTo>
                  <a:cubicBezTo>
                    <a:pt x="258" y="1"/>
                    <a:pt x="254" y="0"/>
                    <a:pt x="251" y="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2" y="82"/>
                    <a:pt x="0" y="85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351"/>
                    <a:pt x="2" y="354"/>
                    <a:pt x="6" y="355"/>
                  </a:cubicBezTo>
                  <a:cubicBezTo>
                    <a:pt x="251" y="434"/>
                    <a:pt x="251" y="434"/>
                    <a:pt x="251" y="434"/>
                  </a:cubicBezTo>
                  <a:cubicBezTo>
                    <a:pt x="255" y="436"/>
                    <a:pt x="258" y="434"/>
                    <a:pt x="260" y="431"/>
                  </a:cubicBezTo>
                  <a:cubicBezTo>
                    <a:pt x="412" y="223"/>
                    <a:pt x="412" y="223"/>
                    <a:pt x="412" y="223"/>
                  </a:cubicBezTo>
                  <a:cubicBezTo>
                    <a:pt x="414" y="219"/>
                    <a:pt x="414" y="215"/>
                    <a:pt x="412" y="2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5C839E-18F6-433D-B338-E60C0F9BE771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 flipH="1">
              <a:off x="3509250" y="2847536"/>
              <a:ext cx="1524484" cy="1605233"/>
            </a:xfrm>
            <a:custGeom>
              <a:avLst/>
              <a:gdLst>
                <a:gd name="T0" fmla="*/ 462 w 463"/>
                <a:gd name="T1" fmla="*/ 241 h 487"/>
                <a:gd name="T2" fmla="*/ 289 w 463"/>
                <a:gd name="T3" fmla="*/ 2 h 487"/>
                <a:gd name="T4" fmla="*/ 284 w 463"/>
                <a:gd name="T5" fmla="*/ 1 h 487"/>
                <a:gd name="T6" fmla="*/ 3 w 463"/>
                <a:gd name="T7" fmla="*/ 92 h 487"/>
                <a:gd name="T8" fmla="*/ 0 w 463"/>
                <a:gd name="T9" fmla="*/ 96 h 487"/>
                <a:gd name="T10" fmla="*/ 0 w 463"/>
                <a:gd name="T11" fmla="*/ 392 h 487"/>
                <a:gd name="T12" fmla="*/ 3 w 463"/>
                <a:gd name="T13" fmla="*/ 396 h 487"/>
                <a:gd name="T14" fmla="*/ 284 w 463"/>
                <a:gd name="T15" fmla="*/ 487 h 487"/>
                <a:gd name="T16" fmla="*/ 289 w 463"/>
                <a:gd name="T17" fmla="*/ 485 h 487"/>
                <a:gd name="T18" fmla="*/ 462 w 463"/>
                <a:gd name="T19" fmla="*/ 246 h 487"/>
                <a:gd name="T20" fmla="*/ 462 w 463"/>
                <a:gd name="T21" fmla="*/ 241 h 487"/>
                <a:gd name="T22" fmla="*/ 453 w 463"/>
                <a:gd name="T23" fmla="*/ 244 h 487"/>
                <a:gd name="T24" fmla="*/ 284 w 463"/>
                <a:gd name="T25" fmla="*/ 478 h 487"/>
                <a:gd name="T26" fmla="*/ 8 w 463"/>
                <a:gd name="T27" fmla="*/ 388 h 487"/>
                <a:gd name="T28" fmla="*/ 8 w 463"/>
                <a:gd name="T29" fmla="*/ 99 h 487"/>
                <a:gd name="T30" fmla="*/ 284 w 463"/>
                <a:gd name="T31" fmla="*/ 10 h 487"/>
                <a:gd name="T32" fmla="*/ 453 w 463"/>
                <a:gd name="T33" fmla="*/ 24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3" h="487">
                  <a:moveTo>
                    <a:pt x="462" y="241"/>
                  </a:moveTo>
                  <a:cubicBezTo>
                    <a:pt x="289" y="2"/>
                    <a:pt x="289" y="2"/>
                    <a:pt x="289" y="2"/>
                  </a:cubicBezTo>
                  <a:cubicBezTo>
                    <a:pt x="287" y="1"/>
                    <a:pt x="285" y="0"/>
                    <a:pt x="284" y="1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1" y="93"/>
                    <a:pt x="0" y="94"/>
                    <a:pt x="0" y="96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0" y="394"/>
                    <a:pt x="1" y="395"/>
                    <a:pt x="3" y="396"/>
                  </a:cubicBezTo>
                  <a:cubicBezTo>
                    <a:pt x="284" y="487"/>
                    <a:pt x="284" y="487"/>
                    <a:pt x="284" y="487"/>
                  </a:cubicBezTo>
                  <a:cubicBezTo>
                    <a:pt x="286" y="487"/>
                    <a:pt x="288" y="487"/>
                    <a:pt x="289" y="485"/>
                  </a:cubicBezTo>
                  <a:cubicBezTo>
                    <a:pt x="462" y="246"/>
                    <a:pt x="462" y="246"/>
                    <a:pt x="462" y="246"/>
                  </a:cubicBezTo>
                  <a:cubicBezTo>
                    <a:pt x="463" y="245"/>
                    <a:pt x="463" y="243"/>
                    <a:pt x="462" y="241"/>
                  </a:cubicBezTo>
                  <a:close/>
                  <a:moveTo>
                    <a:pt x="453" y="244"/>
                  </a:moveTo>
                  <a:cubicBezTo>
                    <a:pt x="284" y="478"/>
                    <a:pt x="284" y="478"/>
                    <a:pt x="284" y="478"/>
                  </a:cubicBezTo>
                  <a:cubicBezTo>
                    <a:pt x="8" y="388"/>
                    <a:pt x="8" y="388"/>
                    <a:pt x="8" y="388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284" y="10"/>
                    <a:pt x="284" y="10"/>
                    <a:pt x="284" y="10"/>
                  </a:cubicBezTo>
                  <a:cubicBezTo>
                    <a:pt x="453" y="244"/>
                    <a:pt x="453" y="244"/>
                    <a:pt x="453" y="2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E2B23A-1F89-4AEB-B31C-BFCA34F32BC5}"/>
              </a:ext>
            </a:extLst>
          </p:cNvPr>
          <p:cNvGrpSpPr/>
          <p:nvPr/>
        </p:nvGrpSpPr>
        <p:grpSpPr>
          <a:xfrm>
            <a:off x="2899457" y="3669520"/>
            <a:ext cx="1527269" cy="1605233"/>
            <a:chOff x="2899457" y="4235582"/>
            <a:chExt cx="1527269" cy="1605233"/>
          </a:xfrm>
        </p:grpSpPr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01D8288A-37D0-4CDC-801B-6098B1ADF591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2992736" y="4320507"/>
              <a:ext cx="1365771" cy="1438166"/>
            </a:xfrm>
            <a:custGeom>
              <a:avLst/>
              <a:gdLst>
                <a:gd name="T0" fmla="*/ 2 w 415"/>
                <a:gd name="T1" fmla="*/ 224 h 436"/>
                <a:gd name="T2" fmla="*/ 154 w 415"/>
                <a:gd name="T3" fmla="*/ 432 h 436"/>
                <a:gd name="T4" fmla="*/ 164 w 415"/>
                <a:gd name="T5" fmla="*/ 435 h 436"/>
                <a:gd name="T6" fmla="*/ 409 w 415"/>
                <a:gd name="T7" fmla="*/ 356 h 436"/>
                <a:gd name="T8" fmla="*/ 415 w 415"/>
                <a:gd name="T9" fmla="*/ 347 h 436"/>
                <a:gd name="T10" fmla="*/ 415 w 415"/>
                <a:gd name="T11" fmla="*/ 89 h 436"/>
                <a:gd name="T12" fmla="*/ 409 w 415"/>
                <a:gd name="T13" fmla="*/ 81 h 436"/>
                <a:gd name="T14" fmla="*/ 164 w 415"/>
                <a:gd name="T15" fmla="*/ 2 h 436"/>
                <a:gd name="T16" fmla="*/ 154 w 415"/>
                <a:gd name="T17" fmla="*/ 5 h 436"/>
                <a:gd name="T18" fmla="*/ 2 w 415"/>
                <a:gd name="T19" fmla="*/ 213 h 436"/>
                <a:gd name="T20" fmla="*/ 2 w 415"/>
                <a:gd name="T21" fmla="*/ 22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5" h="436">
                  <a:moveTo>
                    <a:pt x="2" y="224"/>
                  </a:moveTo>
                  <a:cubicBezTo>
                    <a:pt x="154" y="432"/>
                    <a:pt x="154" y="432"/>
                    <a:pt x="154" y="432"/>
                  </a:cubicBezTo>
                  <a:cubicBezTo>
                    <a:pt x="156" y="435"/>
                    <a:pt x="160" y="436"/>
                    <a:pt x="164" y="435"/>
                  </a:cubicBezTo>
                  <a:cubicBezTo>
                    <a:pt x="409" y="356"/>
                    <a:pt x="409" y="356"/>
                    <a:pt x="409" y="356"/>
                  </a:cubicBezTo>
                  <a:cubicBezTo>
                    <a:pt x="413" y="354"/>
                    <a:pt x="415" y="351"/>
                    <a:pt x="415" y="347"/>
                  </a:cubicBezTo>
                  <a:cubicBezTo>
                    <a:pt x="415" y="89"/>
                    <a:pt x="415" y="89"/>
                    <a:pt x="415" y="89"/>
                  </a:cubicBezTo>
                  <a:cubicBezTo>
                    <a:pt x="415" y="85"/>
                    <a:pt x="412" y="82"/>
                    <a:pt x="409" y="81"/>
                  </a:cubicBezTo>
                  <a:cubicBezTo>
                    <a:pt x="164" y="2"/>
                    <a:pt x="164" y="2"/>
                    <a:pt x="164" y="2"/>
                  </a:cubicBezTo>
                  <a:cubicBezTo>
                    <a:pt x="160" y="0"/>
                    <a:pt x="156" y="2"/>
                    <a:pt x="154" y="5"/>
                  </a:cubicBezTo>
                  <a:cubicBezTo>
                    <a:pt x="2" y="213"/>
                    <a:pt x="2" y="213"/>
                    <a:pt x="2" y="213"/>
                  </a:cubicBezTo>
                  <a:cubicBezTo>
                    <a:pt x="0" y="217"/>
                    <a:pt x="0" y="221"/>
                    <a:pt x="2" y="224"/>
                  </a:cubicBezTo>
                  <a:close/>
                </a:path>
              </a:pathLst>
            </a:custGeom>
            <a:solidFill>
              <a:srgbClr val="1D3D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CD4DCB42-D7AB-4BF9-ADF4-CC14B0CC3700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 flipH="1">
              <a:off x="2899457" y="4235582"/>
              <a:ext cx="1527269" cy="1605233"/>
            </a:xfrm>
            <a:custGeom>
              <a:avLst/>
              <a:gdLst>
                <a:gd name="T0" fmla="*/ 1 w 464"/>
                <a:gd name="T1" fmla="*/ 246 h 487"/>
                <a:gd name="T2" fmla="*/ 175 w 464"/>
                <a:gd name="T3" fmla="*/ 485 h 487"/>
                <a:gd name="T4" fmla="*/ 180 w 464"/>
                <a:gd name="T5" fmla="*/ 486 h 487"/>
                <a:gd name="T6" fmla="*/ 461 w 464"/>
                <a:gd name="T7" fmla="*/ 395 h 487"/>
                <a:gd name="T8" fmla="*/ 464 w 464"/>
                <a:gd name="T9" fmla="*/ 391 h 487"/>
                <a:gd name="T10" fmla="*/ 464 w 464"/>
                <a:gd name="T11" fmla="*/ 96 h 487"/>
                <a:gd name="T12" fmla="*/ 460 w 464"/>
                <a:gd name="T13" fmla="*/ 92 h 487"/>
                <a:gd name="T14" fmla="*/ 180 w 464"/>
                <a:gd name="T15" fmla="*/ 0 h 487"/>
                <a:gd name="T16" fmla="*/ 175 w 464"/>
                <a:gd name="T17" fmla="*/ 2 h 487"/>
                <a:gd name="T18" fmla="*/ 1 w 464"/>
                <a:gd name="T19" fmla="*/ 241 h 487"/>
                <a:gd name="T20" fmla="*/ 1 w 464"/>
                <a:gd name="T21" fmla="*/ 246 h 487"/>
                <a:gd name="T22" fmla="*/ 10 w 464"/>
                <a:gd name="T23" fmla="*/ 243 h 487"/>
                <a:gd name="T24" fmla="*/ 180 w 464"/>
                <a:gd name="T25" fmla="*/ 9 h 487"/>
                <a:gd name="T26" fmla="*/ 455 w 464"/>
                <a:gd name="T27" fmla="*/ 99 h 487"/>
                <a:gd name="T28" fmla="*/ 455 w 464"/>
                <a:gd name="T29" fmla="*/ 388 h 487"/>
                <a:gd name="T30" fmla="*/ 180 w 464"/>
                <a:gd name="T31" fmla="*/ 477 h 487"/>
                <a:gd name="T32" fmla="*/ 10 w 464"/>
                <a:gd name="T33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4" h="487">
                  <a:moveTo>
                    <a:pt x="1" y="246"/>
                  </a:moveTo>
                  <a:cubicBezTo>
                    <a:pt x="175" y="485"/>
                    <a:pt x="175" y="485"/>
                    <a:pt x="175" y="485"/>
                  </a:cubicBezTo>
                  <a:cubicBezTo>
                    <a:pt x="176" y="486"/>
                    <a:pt x="178" y="487"/>
                    <a:pt x="180" y="486"/>
                  </a:cubicBezTo>
                  <a:cubicBezTo>
                    <a:pt x="461" y="395"/>
                    <a:pt x="461" y="395"/>
                    <a:pt x="461" y="395"/>
                  </a:cubicBezTo>
                  <a:cubicBezTo>
                    <a:pt x="462" y="395"/>
                    <a:pt x="464" y="393"/>
                    <a:pt x="464" y="391"/>
                  </a:cubicBezTo>
                  <a:cubicBezTo>
                    <a:pt x="464" y="96"/>
                    <a:pt x="464" y="96"/>
                    <a:pt x="464" y="96"/>
                  </a:cubicBezTo>
                  <a:cubicBezTo>
                    <a:pt x="464" y="94"/>
                    <a:pt x="462" y="92"/>
                    <a:pt x="460" y="92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78" y="0"/>
                    <a:pt x="176" y="0"/>
                    <a:pt x="175" y="2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0" y="242"/>
                    <a:pt x="0" y="245"/>
                    <a:pt x="1" y="246"/>
                  </a:cubicBezTo>
                  <a:close/>
                  <a:moveTo>
                    <a:pt x="10" y="243"/>
                  </a:moveTo>
                  <a:cubicBezTo>
                    <a:pt x="180" y="9"/>
                    <a:pt x="180" y="9"/>
                    <a:pt x="180" y="9"/>
                  </a:cubicBezTo>
                  <a:cubicBezTo>
                    <a:pt x="455" y="99"/>
                    <a:pt x="455" y="99"/>
                    <a:pt x="455" y="99"/>
                  </a:cubicBezTo>
                  <a:cubicBezTo>
                    <a:pt x="455" y="388"/>
                    <a:pt x="455" y="388"/>
                    <a:pt x="455" y="388"/>
                  </a:cubicBezTo>
                  <a:cubicBezTo>
                    <a:pt x="180" y="477"/>
                    <a:pt x="180" y="477"/>
                    <a:pt x="180" y="477"/>
                  </a:cubicBezTo>
                  <a:cubicBezTo>
                    <a:pt x="10" y="243"/>
                    <a:pt x="10" y="243"/>
                    <a:pt x="10" y="2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FC5A95-FD1B-4F86-92EB-7FE077D358BA}"/>
              </a:ext>
            </a:extLst>
          </p:cNvPr>
          <p:cNvGrpSpPr/>
          <p:nvPr/>
        </p:nvGrpSpPr>
        <p:grpSpPr>
          <a:xfrm>
            <a:off x="6151689" y="1416904"/>
            <a:ext cx="1524484" cy="1606625"/>
            <a:chOff x="6151689" y="1982966"/>
            <a:chExt cx="1524484" cy="1606625"/>
          </a:xfrm>
          <a:solidFill>
            <a:srgbClr val="26C8A1"/>
          </a:solidFill>
        </p:grpSpPr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4E944D17-3952-45DA-9984-F9162E5F0D36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6214339" y="2069284"/>
              <a:ext cx="1367163" cy="1436774"/>
            </a:xfrm>
            <a:custGeom>
              <a:avLst/>
              <a:gdLst>
                <a:gd name="T0" fmla="*/ 413 w 415"/>
                <a:gd name="T1" fmla="*/ 223 h 436"/>
                <a:gd name="T2" fmla="*/ 413 w 415"/>
                <a:gd name="T3" fmla="*/ 213 h 436"/>
                <a:gd name="T4" fmla="*/ 261 w 415"/>
                <a:gd name="T5" fmla="*/ 5 h 436"/>
                <a:gd name="T6" fmla="*/ 252 w 415"/>
                <a:gd name="T7" fmla="*/ 1 h 436"/>
                <a:gd name="T8" fmla="*/ 7 w 415"/>
                <a:gd name="T9" fmla="*/ 81 h 436"/>
                <a:gd name="T10" fmla="*/ 0 w 415"/>
                <a:gd name="T11" fmla="*/ 89 h 436"/>
                <a:gd name="T12" fmla="*/ 0 w 415"/>
                <a:gd name="T13" fmla="*/ 347 h 436"/>
                <a:gd name="T14" fmla="*/ 6 w 415"/>
                <a:gd name="T15" fmla="*/ 355 h 436"/>
                <a:gd name="T16" fmla="*/ 251 w 415"/>
                <a:gd name="T17" fmla="*/ 435 h 436"/>
                <a:gd name="T18" fmla="*/ 261 w 415"/>
                <a:gd name="T19" fmla="*/ 432 h 436"/>
                <a:gd name="T20" fmla="*/ 413 w 415"/>
                <a:gd name="T21" fmla="*/ 223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5" h="436">
                  <a:moveTo>
                    <a:pt x="413" y="223"/>
                  </a:moveTo>
                  <a:cubicBezTo>
                    <a:pt x="415" y="221"/>
                    <a:pt x="415" y="216"/>
                    <a:pt x="413" y="213"/>
                  </a:cubicBezTo>
                  <a:cubicBezTo>
                    <a:pt x="261" y="5"/>
                    <a:pt x="261" y="5"/>
                    <a:pt x="261" y="5"/>
                  </a:cubicBezTo>
                  <a:cubicBezTo>
                    <a:pt x="259" y="2"/>
                    <a:pt x="255" y="0"/>
                    <a:pt x="252" y="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3" y="82"/>
                    <a:pt x="0" y="85"/>
                    <a:pt x="0" y="89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351"/>
                    <a:pt x="3" y="354"/>
                    <a:pt x="6" y="355"/>
                  </a:cubicBezTo>
                  <a:cubicBezTo>
                    <a:pt x="251" y="435"/>
                    <a:pt x="251" y="435"/>
                    <a:pt x="251" y="435"/>
                  </a:cubicBezTo>
                  <a:cubicBezTo>
                    <a:pt x="255" y="436"/>
                    <a:pt x="259" y="435"/>
                    <a:pt x="261" y="432"/>
                  </a:cubicBezTo>
                  <a:cubicBezTo>
                    <a:pt x="413" y="223"/>
                    <a:pt x="413" y="223"/>
                    <a:pt x="413" y="2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67B360D-7F3C-48D1-8E70-276AD0B47CF7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 flipH="1">
              <a:off x="6151689" y="1982966"/>
              <a:ext cx="1524484" cy="1606625"/>
            </a:xfrm>
            <a:custGeom>
              <a:avLst/>
              <a:gdLst>
                <a:gd name="T0" fmla="*/ 462 w 463"/>
                <a:gd name="T1" fmla="*/ 241 h 487"/>
                <a:gd name="T2" fmla="*/ 288 w 463"/>
                <a:gd name="T3" fmla="*/ 2 h 487"/>
                <a:gd name="T4" fmla="*/ 283 w 463"/>
                <a:gd name="T5" fmla="*/ 0 h 487"/>
                <a:gd name="T6" fmla="*/ 3 w 463"/>
                <a:gd name="T7" fmla="*/ 92 h 487"/>
                <a:gd name="T8" fmla="*/ 0 w 463"/>
                <a:gd name="T9" fmla="*/ 96 h 487"/>
                <a:gd name="T10" fmla="*/ 0 w 463"/>
                <a:gd name="T11" fmla="*/ 391 h 487"/>
                <a:gd name="T12" fmla="*/ 3 w 463"/>
                <a:gd name="T13" fmla="*/ 395 h 487"/>
                <a:gd name="T14" fmla="*/ 284 w 463"/>
                <a:gd name="T15" fmla="*/ 486 h 487"/>
                <a:gd name="T16" fmla="*/ 288 w 463"/>
                <a:gd name="T17" fmla="*/ 485 h 487"/>
                <a:gd name="T18" fmla="*/ 462 w 463"/>
                <a:gd name="T19" fmla="*/ 246 h 487"/>
                <a:gd name="T20" fmla="*/ 462 w 463"/>
                <a:gd name="T21" fmla="*/ 241 h 487"/>
                <a:gd name="T22" fmla="*/ 453 w 463"/>
                <a:gd name="T23" fmla="*/ 243 h 487"/>
                <a:gd name="T24" fmla="*/ 283 w 463"/>
                <a:gd name="T25" fmla="*/ 477 h 487"/>
                <a:gd name="T26" fmla="*/ 8 w 463"/>
                <a:gd name="T27" fmla="*/ 388 h 487"/>
                <a:gd name="T28" fmla="*/ 8 w 463"/>
                <a:gd name="T29" fmla="*/ 99 h 487"/>
                <a:gd name="T30" fmla="*/ 283 w 463"/>
                <a:gd name="T31" fmla="*/ 9 h 487"/>
                <a:gd name="T32" fmla="*/ 453 w 463"/>
                <a:gd name="T33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3" h="487">
                  <a:moveTo>
                    <a:pt x="462" y="241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7" y="0"/>
                    <a:pt x="285" y="0"/>
                    <a:pt x="283" y="0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1" y="92"/>
                    <a:pt x="0" y="94"/>
                    <a:pt x="0" y="96"/>
                  </a:cubicBezTo>
                  <a:cubicBezTo>
                    <a:pt x="0" y="391"/>
                    <a:pt x="0" y="391"/>
                    <a:pt x="0" y="391"/>
                  </a:cubicBezTo>
                  <a:cubicBezTo>
                    <a:pt x="0" y="393"/>
                    <a:pt x="1" y="395"/>
                    <a:pt x="3" y="395"/>
                  </a:cubicBezTo>
                  <a:cubicBezTo>
                    <a:pt x="284" y="486"/>
                    <a:pt x="284" y="486"/>
                    <a:pt x="284" y="486"/>
                  </a:cubicBezTo>
                  <a:cubicBezTo>
                    <a:pt x="285" y="487"/>
                    <a:pt x="287" y="486"/>
                    <a:pt x="288" y="485"/>
                  </a:cubicBezTo>
                  <a:cubicBezTo>
                    <a:pt x="462" y="246"/>
                    <a:pt x="462" y="246"/>
                    <a:pt x="462" y="246"/>
                  </a:cubicBezTo>
                  <a:cubicBezTo>
                    <a:pt x="463" y="244"/>
                    <a:pt x="463" y="242"/>
                    <a:pt x="462" y="241"/>
                  </a:cubicBezTo>
                  <a:close/>
                  <a:moveTo>
                    <a:pt x="453" y="243"/>
                  </a:moveTo>
                  <a:cubicBezTo>
                    <a:pt x="283" y="477"/>
                    <a:pt x="283" y="477"/>
                    <a:pt x="283" y="477"/>
                  </a:cubicBezTo>
                  <a:cubicBezTo>
                    <a:pt x="8" y="388"/>
                    <a:pt x="8" y="388"/>
                    <a:pt x="8" y="388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283" y="9"/>
                    <a:pt x="283" y="9"/>
                    <a:pt x="283" y="9"/>
                  </a:cubicBezTo>
                  <a:cubicBezTo>
                    <a:pt x="453" y="243"/>
                    <a:pt x="453" y="243"/>
                    <a:pt x="453" y="2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BA3A3F3-ED1F-40FD-9AEC-0F8E71409D48}"/>
              </a:ext>
            </a:extLst>
          </p:cNvPr>
          <p:cNvGrpSpPr/>
          <p:nvPr/>
        </p:nvGrpSpPr>
        <p:grpSpPr>
          <a:xfrm>
            <a:off x="4529750" y="1416904"/>
            <a:ext cx="1523092" cy="1606625"/>
            <a:chOff x="4529750" y="1982966"/>
            <a:chExt cx="1523092" cy="1606625"/>
          </a:xfrm>
          <a:solidFill>
            <a:srgbClr val="1D3D49"/>
          </a:solidFill>
        </p:grpSpPr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93F3CF17-CE0D-40A1-B13F-A486423EACF9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4624421" y="2069284"/>
              <a:ext cx="1362986" cy="1436774"/>
            </a:xfrm>
            <a:custGeom>
              <a:avLst/>
              <a:gdLst>
                <a:gd name="T0" fmla="*/ 2 w 414"/>
                <a:gd name="T1" fmla="*/ 223 h 436"/>
                <a:gd name="T2" fmla="*/ 2 w 414"/>
                <a:gd name="T3" fmla="*/ 213 h 436"/>
                <a:gd name="T4" fmla="*/ 154 w 414"/>
                <a:gd name="T5" fmla="*/ 5 h 436"/>
                <a:gd name="T6" fmla="*/ 163 w 414"/>
                <a:gd name="T7" fmla="*/ 1 h 436"/>
                <a:gd name="T8" fmla="*/ 408 w 414"/>
                <a:gd name="T9" fmla="*/ 81 h 436"/>
                <a:gd name="T10" fmla="*/ 414 w 414"/>
                <a:gd name="T11" fmla="*/ 89 h 436"/>
                <a:gd name="T12" fmla="*/ 414 w 414"/>
                <a:gd name="T13" fmla="*/ 347 h 436"/>
                <a:gd name="T14" fmla="*/ 409 w 414"/>
                <a:gd name="T15" fmla="*/ 355 h 436"/>
                <a:gd name="T16" fmla="*/ 163 w 414"/>
                <a:gd name="T17" fmla="*/ 435 h 436"/>
                <a:gd name="T18" fmla="*/ 154 w 414"/>
                <a:gd name="T19" fmla="*/ 432 h 436"/>
                <a:gd name="T20" fmla="*/ 2 w 414"/>
                <a:gd name="T21" fmla="*/ 223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4" h="436">
                  <a:moveTo>
                    <a:pt x="2" y="223"/>
                  </a:moveTo>
                  <a:cubicBezTo>
                    <a:pt x="0" y="221"/>
                    <a:pt x="0" y="216"/>
                    <a:pt x="2" y="213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156" y="2"/>
                    <a:pt x="159" y="0"/>
                    <a:pt x="163" y="1"/>
                  </a:cubicBezTo>
                  <a:cubicBezTo>
                    <a:pt x="408" y="81"/>
                    <a:pt x="408" y="81"/>
                    <a:pt x="408" y="81"/>
                  </a:cubicBezTo>
                  <a:cubicBezTo>
                    <a:pt x="412" y="82"/>
                    <a:pt x="414" y="85"/>
                    <a:pt x="414" y="89"/>
                  </a:cubicBezTo>
                  <a:cubicBezTo>
                    <a:pt x="414" y="347"/>
                    <a:pt x="414" y="347"/>
                    <a:pt x="414" y="347"/>
                  </a:cubicBezTo>
                  <a:cubicBezTo>
                    <a:pt x="414" y="351"/>
                    <a:pt x="412" y="354"/>
                    <a:pt x="409" y="355"/>
                  </a:cubicBezTo>
                  <a:cubicBezTo>
                    <a:pt x="163" y="435"/>
                    <a:pt x="163" y="435"/>
                    <a:pt x="163" y="435"/>
                  </a:cubicBezTo>
                  <a:cubicBezTo>
                    <a:pt x="160" y="436"/>
                    <a:pt x="156" y="435"/>
                    <a:pt x="154" y="432"/>
                  </a:cubicBezTo>
                  <a:cubicBezTo>
                    <a:pt x="2" y="223"/>
                    <a:pt x="2" y="223"/>
                    <a:pt x="2" y="2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579FE54-4264-429E-95D5-8C20E2933CEF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 flipH="1">
              <a:off x="4529750" y="1982966"/>
              <a:ext cx="1523092" cy="1606625"/>
            </a:xfrm>
            <a:custGeom>
              <a:avLst/>
              <a:gdLst>
                <a:gd name="T0" fmla="*/ 1 w 463"/>
                <a:gd name="T1" fmla="*/ 241 h 487"/>
                <a:gd name="T2" fmla="*/ 174 w 463"/>
                <a:gd name="T3" fmla="*/ 2 h 487"/>
                <a:gd name="T4" fmla="*/ 179 w 463"/>
                <a:gd name="T5" fmla="*/ 0 h 487"/>
                <a:gd name="T6" fmla="*/ 460 w 463"/>
                <a:gd name="T7" fmla="*/ 92 h 487"/>
                <a:gd name="T8" fmla="*/ 463 w 463"/>
                <a:gd name="T9" fmla="*/ 96 h 487"/>
                <a:gd name="T10" fmla="*/ 463 w 463"/>
                <a:gd name="T11" fmla="*/ 391 h 487"/>
                <a:gd name="T12" fmla="*/ 460 w 463"/>
                <a:gd name="T13" fmla="*/ 395 h 487"/>
                <a:gd name="T14" fmla="*/ 179 w 463"/>
                <a:gd name="T15" fmla="*/ 486 h 487"/>
                <a:gd name="T16" fmla="*/ 174 w 463"/>
                <a:gd name="T17" fmla="*/ 485 h 487"/>
                <a:gd name="T18" fmla="*/ 1 w 463"/>
                <a:gd name="T19" fmla="*/ 246 h 487"/>
                <a:gd name="T20" fmla="*/ 1 w 463"/>
                <a:gd name="T21" fmla="*/ 241 h 487"/>
                <a:gd name="T22" fmla="*/ 9 w 463"/>
                <a:gd name="T23" fmla="*/ 243 h 487"/>
                <a:gd name="T24" fmla="*/ 179 w 463"/>
                <a:gd name="T25" fmla="*/ 477 h 487"/>
                <a:gd name="T26" fmla="*/ 454 w 463"/>
                <a:gd name="T27" fmla="*/ 388 h 487"/>
                <a:gd name="T28" fmla="*/ 454 w 463"/>
                <a:gd name="T29" fmla="*/ 99 h 487"/>
                <a:gd name="T30" fmla="*/ 179 w 463"/>
                <a:gd name="T31" fmla="*/ 9 h 487"/>
                <a:gd name="T32" fmla="*/ 9 w 463"/>
                <a:gd name="T33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3" h="487">
                  <a:moveTo>
                    <a:pt x="1" y="241"/>
                  </a:moveTo>
                  <a:cubicBezTo>
                    <a:pt x="174" y="2"/>
                    <a:pt x="174" y="2"/>
                    <a:pt x="174" y="2"/>
                  </a:cubicBezTo>
                  <a:cubicBezTo>
                    <a:pt x="176" y="0"/>
                    <a:pt x="178" y="0"/>
                    <a:pt x="179" y="0"/>
                  </a:cubicBezTo>
                  <a:cubicBezTo>
                    <a:pt x="460" y="92"/>
                    <a:pt x="460" y="92"/>
                    <a:pt x="460" y="92"/>
                  </a:cubicBezTo>
                  <a:cubicBezTo>
                    <a:pt x="462" y="92"/>
                    <a:pt x="463" y="94"/>
                    <a:pt x="463" y="96"/>
                  </a:cubicBezTo>
                  <a:cubicBezTo>
                    <a:pt x="463" y="391"/>
                    <a:pt x="463" y="391"/>
                    <a:pt x="463" y="391"/>
                  </a:cubicBezTo>
                  <a:cubicBezTo>
                    <a:pt x="463" y="393"/>
                    <a:pt x="462" y="395"/>
                    <a:pt x="460" y="395"/>
                  </a:cubicBezTo>
                  <a:cubicBezTo>
                    <a:pt x="179" y="486"/>
                    <a:pt x="179" y="486"/>
                    <a:pt x="179" y="486"/>
                  </a:cubicBezTo>
                  <a:cubicBezTo>
                    <a:pt x="177" y="487"/>
                    <a:pt x="175" y="486"/>
                    <a:pt x="174" y="485"/>
                  </a:cubicBezTo>
                  <a:cubicBezTo>
                    <a:pt x="1" y="246"/>
                    <a:pt x="1" y="246"/>
                    <a:pt x="1" y="246"/>
                  </a:cubicBezTo>
                  <a:cubicBezTo>
                    <a:pt x="0" y="244"/>
                    <a:pt x="0" y="242"/>
                    <a:pt x="1" y="241"/>
                  </a:cubicBezTo>
                  <a:close/>
                  <a:moveTo>
                    <a:pt x="9" y="243"/>
                  </a:moveTo>
                  <a:cubicBezTo>
                    <a:pt x="179" y="477"/>
                    <a:pt x="179" y="477"/>
                    <a:pt x="179" y="477"/>
                  </a:cubicBezTo>
                  <a:cubicBezTo>
                    <a:pt x="454" y="388"/>
                    <a:pt x="454" y="388"/>
                    <a:pt x="454" y="388"/>
                  </a:cubicBezTo>
                  <a:cubicBezTo>
                    <a:pt x="454" y="99"/>
                    <a:pt x="454" y="99"/>
                    <a:pt x="454" y="99"/>
                  </a:cubicBezTo>
                  <a:cubicBezTo>
                    <a:pt x="179" y="9"/>
                    <a:pt x="179" y="9"/>
                    <a:pt x="179" y="9"/>
                  </a:cubicBezTo>
                  <a:cubicBezTo>
                    <a:pt x="9" y="243"/>
                    <a:pt x="9" y="243"/>
                    <a:pt x="9" y="2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7BE1A3-8430-4E6A-9EB8-CDA1FB6E87CF}"/>
              </a:ext>
            </a:extLst>
          </p:cNvPr>
          <p:cNvGrpSpPr/>
          <p:nvPr/>
        </p:nvGrpSpPr>
        <p:grpSpPr>
          <a:xfrm>
            <a:off x="7179149" y="2281474"/>
            <a:ext cx="1524484" cy="1605233"/>
            <a:chOff x="7179149" y="2847536"/>
            <a:chExt cx="1524484" cy="160523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ACFC62C-542C-4C2E-B56F-0A8B6EB8D539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7268252" y="2932462"/>
              <a:ext cx="1365771" cy="1438166"/>
            </a:xfrm>
            <a:custGeom>
              <a:avLst/>
              <a:gdLst>
                <a:gd name="T0" fmla="*/ 2 w 415"/>
                <a:gd name="T1" fmla="*/ 212 h 436"/>
                <a:gd name="T2" fmla="*/ 154 w 415"/>
                <a:gd name="T3" fmla="*/ 4 h 436"/>
                <a:gd name="T4" fmla="*/ 164 w 415"/>
                <a:gd name="T5" fmla="*/ 1 h 436"/>
                <a:gd name="T6" fmla="*/ 409 w 415"/>
                <a:gd name="T7" fmla="*/ 80 h 436"/>
                <a:gd name="T8" fmla="*/ 415 w 415"/>
                <a:gd name="T9" fmla="*/ 89 h 436"/>
                <a:gd name="T10" fmla="*/ 415 w 415"/>
                <a:gd name="T11" fmla="*/ 89 h 436"/>
                <a:gd name="T12" fmla="*/ 415 w 415"/>
                <a:gd name="T13" fmla="*/ 347 h 436"/>
                <a:gd name="T14" fmla="*/ 408 w 415"/>
                <a:gd name="T15" fmla="*/ 355 h 436"/>
                <a:gd name="T16" fmla="*/ 163 w 415"/>
                <a:gd name="T17" fmla="*/ 434 h 436"/>
                <a:gd name="T18" fmla="*/ 154 w 415"/>
                <a:gd name="T19" fmla="*/ 431 h 436"/>
                <a:gd name="T20" fmla="*/ 2 w 415"/>
                <a:gd name="T21" fmla="*/ 223 h 436"/>
                <a:gd name="T22" fmla="*/ 2 w 415"/>
                <a:gd name="T23" fmla="*/ 212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5" h="436">
                  <a:moveTo>
                    <a:pt x="2" y="212"/>
                  </a:moveTo>
                  <a:cubicBezTo>
                    <a:pt x="154" y="4"/>
                    <a:pt x="154" y="4"/>
                    <a:pt x="154" y="4"/>
                  </a:cubicBezTo>
                  <a:cubicBezTo>
                    <a:pt x="156" y="1"/>
                    <a:pt x="160" y="0"/>
                    <a:pt x="164" y="1"/>
                  </a:cubicBezTo>
                  <a:cubicBezTo>
                    <a:pt x="409" y="80"/>
                    <a:pt x="409" y="80"/>
                    <a:pt x="409" y="80"/>
                  </a:cubicBezTo>
                  <a:cubicBezTo>
                    <a:pt x="412" y="82"/>
                    <a:pt x="415" y="85"/>
                    <a:pt x="415" y="89"/>
                  </a:cubicBezTo>
                  <a:cubicBezTo>
                    <a:pt x="415" y="89"/>
                    <a:pt x="415" y="89"/>
                    <a:pt x="415" y="89"/>
                  </a:cubicBezTo>
                  <a:cubicBezTo>
                    <a:pt x="415" y="347"/>
                    <a:pt x="415" y="347"/>
                    <a:pt x="415" y="347"/>
                  </a:cubicBezTo>
                  <a:cubicBezTo>
                    <a:pt x="415" y="351"/>
                    <a:pt x="412" y="354"/>
                    <a:pt x="408" y="355"/>
                  </a:cubicBezTo>
                  <a:cubicBezTo>
                    <a:pt x="163" y="434"/>
                    <a:pt x="163" y="434"/>
                    <a:pt x="163" y="434"/>
                  </a:cubicBezTo>
                  <a:cubicBezTo>
                    <a:pt x="160" y="436"/>
                    <a:pt x="156" y="434"/>
                    <a:pt x="154" y="431"/>
                  </a:cubicBezTo>
                  <a:cubicBezTo>
                    <a:pt x="2" y="223"/>
                    <a:pt x="2" y="223"/>
                    <a:pt x="2" y="223"/>
                  </a:cubicBezTo>
                  <a:cubicBezTo>
                    <a:pt x="0" y="219"/>
                    <a:pt x="0" y="215"/>
                    <a:pt x="2" y="212"/>
                  </a:cubicBezTo>
                  <a:close/>
                </a:path>
              </a:pathLst>
            </a:custGeom>
            <a:solidFill>
              <a:srgbClr val="1D3D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964C669F-CF59-4C6E-BE5A-DCDB290B19D2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 flipH="1">
              <a:off x="7179149" y="2847536"/>
              <a:ext cx="1524484" cy="1605233"/>
            </a:xfrm>
            <a:custGeom>
              <a:avLst/>
              <a:gdLst>
                <a:gd name="T0" fmla="*/ 1 w 463"/>
                <a:gd name="T1" fmla="*/ 241 h 487"/>
                <a:gd name="T2" fmla="*/ 175 w 463"/>
                <a:gd name="T3" fmla="*/ 2 h 487"/>
                <a:gd name="T4" fmla="*/ 180 w 463"/>
                <a:gd name="T5" fmla="*/ 1 h 487"/>
                <a:gd name="T6" fmla="*/ 460 w 463"/>
                <a:gd name="T7" fmla="*/ 92 h 487"/>
                <a:gd name="T8" fmla="*/ 463 w 463"/>
                <a:gd name="T9" fmla="*/ 96 h 487"/>
                <a:gd name="T10" fmla="*/ 463 w 463"/>
                <a:gd name="T11" fmla="*/ 392 h 487"/>
                <a:gd name="T12" fmla="*/ 460 w 463"/>
                <a:gd name="T13" fmla="*/ 396 h 487"/>
                <a:gd name="T14" fmla="*/ 179 w 463"/>
                <a:gd name="T15" fmla="*/ 487 h 487"/>
                <a:gd name="T16" fmla="*/ 175 w 463"/>
                <a:gd name="T17" fmla="*/ 485 h 487"/>
                <a:gd name="T18" fmla="*/ 1 w 463"/>
                <a:gd name="T19" fmla="*/ 246 h 487"/>
                <a:gd name="T20" fmla="*/ 1 w 463"/>
                <a:gd name="T21" fmla="*/ 241 h 487"/>
                <a:gd name="T22" fmla="*/ 10 w 463"/>
                <a:gd name="T23" fmla="*/ 244 h 487"/>
                <a:gd name="T24" fmla="*/ 180 w 463"/>
                <a:gd name="T25" fmla="*/ 478 h 487"/>
                <a:gd name="T26" fmla="*/ 455 w 463"/>
                <a:gd name="T27" fmla="*/ 388 h 487"/>
                <a:gd name="T28" fmla="*/ 455 w 463"/>
                <a:gd name="T29" fmla="*/ 99 h 487"/>
                <a:gd name="T30" fmla="*/ 180 w 463"/>
                <a:gd name="T31" fmla="*/ 10 h 487"/>
                <a:gd name="T32" fmla="*/ 10 w 463"/>
                <a:gd name="T33" fmla="*/ 24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3" h="487">
                  <a:moveTo>
                    <a:pt x="1" y="241"/>
                  </a:moveTo>
                  <a:cubicBezTo>
                    <a:pt x="175" y="2"/>
                    <a:pt x="175" y="2"/>
                    <a:pt x="175" y="2"/>
                  </a:cubicBezTo>
                  <a:cubicBezTo>
                    <a:pt x="176" y="1"/>
                    <a:pt x="178" y="0"/>
                    <a:pt x="180" y="1"/>
                  </a:cubicBezTo>
                  <a:cubicBezTo>
                    <a:pt x="460" y="92"/>
                    <a:pt x="460" y="92"/>
                    <a:pt x="460" y="92"/>
                  </a:cubicBezTo>
                  <a:cubicBezTo>
                    <a:pt x="462" y="93"/>
                    <a:pt x="463" y="94"/>
                    <a:pt x="463" y="96"/>
                  </a:cubicBezTo>
                  <a:cubicBezTo>
                    <a:pt x="463" y="392"/>
                    <a:pt x="463" y="392"/>
                    <a:pt x="463" y="392"/>
                  </a:cubicBezTo>
                  <a:cubicBezTo>
                    <a:pt x="463" y="394"/>
                    <a:pt x="462" y="395"/>
                    <a:pt x="460" y="396"/>
                  </a:cubicBezTo>
                  <a:cubicBezTo>
                    <a:pt x="179" y="487"/>
                    <a:pt x="179" y="487"/>
                    <a:pt x="179" y="487"/>
                  </a:cubicBezTo>
                  <a:cubicBezTo>
                    <a:pt x="178" y="487"/>
                    <a:pt x="176" y="487"/>
                    <a:pt x="175" y="485"/>
                  </a:cubicBezTo>
                  <a:cubicBezTo>
                    <a:pt x="1" y="246"/>
                    <a:pt x="1" y="246"/>
                    <a:pt x="1" y="246"/>
                  </a:cubicBezTo>
                  <a:cubicBezTo>
                    <a:pt x="0" y="245"/>
                    <a:pt x="0" y="243"/>
                    <a:pt x="1" y="241"/>
                  </a:cubicBezTo>
                  <a:close/>
                  <a:moveTo>
                    <a:pt x="10" y="244"/>
                  </a:moveTo>
                  <a:cubicBezTo>
                    <a:pt x="180" y="478"/>
                    <a:pt x="180" y="478"/>
                    <a:pt x="180" y="478"/>
                  </a:cubicBezTo>
                  <a:cubicBezTo>
                    <a:pt x="455" y="388"/>
                    <a:pt x="455" y="388"/>
                    <a:pt x="455" y="388"/>
                  </a:cubicBezTo>
                  <a:cubicBezTo>
                    <a:pt x="455" y="99"/>
                    <a:pt x="455" y="99"/>
                    <a:pt x="455" y="99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0" y="244"/>
                    <a:pt x="10" y="244"/>
                    <a:pt x="10" y="244"/>
                  </a:cubicBezTo>
                  <a:close/>
                </a:path>
              </a:pathLst>
            </a:custGeom>
            <a:solidFill>
              <a:srgbClr val="1D3D4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E7B575A-69FB-458F-A238-EF6B57F9B5AF}"/>
              </a:ext>
            </a:extLst>
          </p:cNvPr>
          <p:cNvGrpSpPr/>
          <p:nvPr/>
        </p:nvGrpSpPr>
        <p:grpSpPr>
          <a:xfrm>
            <a:off x="7788943" y="3669520"/>
            <a:ext cx="1523092" cy="1605233"/>
            <a:chOff x="7788943" y="4235582"/>
            <a:chExt cx="1523092" cy="1605233"/>
          </a:xfrm>
          <a:solidFill>
            <a:srgbClr val="26C8A1"/>
          </a:solidFill>
        </p:grpSpPr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88855DAA-1AC5-4F17-B9C0-044870480B16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7854378" y="4320507"/>
              <a:ext cx="1365771" cy="1438166"/>
            </a:xfrm>
            <a:custGeom>
              <a:avLst/>
              <a:gdLst>
                <a:gd name="T0" fmla="*/ 413 w 415"/>
                <a:gd name="T1" fmla="*/ 224 h 436"/>
                <a:gd name="T2" fmla="*/ 261 w 415"/>
                <a:gd name="T3" fmla="*/ 432 h 436"/>
                <a:gd name="T4" fmla="*/ 251 w 415"/>
                <a:gd name="T5" fmla="*/ 435 h 436"/>
                <a:gd name="T6" fmla="*/ 6 w 415"/>
                <a:gd name="T7" fmla="*/ 356 h 436"/>
                <a:gd name="T8" fmla="*/ 0 w 415"/>
                <a:gd name="T9" fmla="*/ 347 h 436"/>
                <a:gd name="T10" fmla="*/ 0 w 415"/>
                <a:gd name="T11" fmla="*/ 89 h 436"/>
                <a:gd name="T12" fmla="*/ 7 w 415"/>
                <a:gd name="T13" fmla="*/ 81 h 436"/>
                <a:gd name="T14" fmla="*/ 252 w 415"/>
                <a:gd name="T15" fmla="*/ 2 h 436"/>
                <a:gd name="T16" fmla="*/ 261 w 415"/>
                <a:gd name="T17" fmla="*/ 5 h 436"/>
                <a:gd name="T18" fmla="*/ 413 w 415"/>
                <a:gd name="T19" fmla="*/ 213 h 436"/>
                <a:gd name="T20" fmla="*/ 413 w 415"/>
                <a:gd name="T21" fmla="*/ 22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5" h="436">
                  <a:moveTo>
                    <a:pt x="413" y="224"/>
                  </a:moveTo>
                  <a:cubicBezTo>
                    <a:pt x="261" y="432"/>
                    <a:pt x="261" y="432"/>
                    <a:pt x="261" y="432"/>
                  </a:cubicBezTo>
                  <a:cubicBezTo>
                    <a:pt x="259" y="435"/>
                    <a:pt x="255" y="436"/>
                    <a:pt x="251" y="435"/>
                  </a:cubicBezTo>
                  <a:cubicBezTo>
                    <a:pt x="6" y="356"/>
                    <a:pt x="6" y="356"/>
                    <a:pt x="6" y="356"/>
                  </a:cubicBezTo>
                  <a:cubicBezTo>
                    <a:pt x="3" y="354"/>
                    <a:pt x="0" y="351"/>
                    <a:pt x="0" y="347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5"/>
                    <a:pt x="3" y="82"/>
                    <a:pt x="7" y="81"/>
                  </a:cubicBezTo>
                  <a:cubicBezTo>
                    <a:pt x="252" y="2"/>
                    <a:pt x="252" y="2"/>
                    <a:pt x="252" y="2"/>
                  </a:cubicBezTo>
                  <a:cubicBezTo>
                    <a:pt x="255" y="0"/>
                    <a:pt x="259" y="2"/>
                    <a:pt x="261" y="5"/>
                  </a:cubicBezTo>
                  <a:cubicBezTo>
                    <a:pt x="413" y="213"/>
                    <a:pt x="413" y="213"/>
                    <a:pt x="413" y="213"/>
                  </a:cubicBezTo>
                  <a:cubicBezTo>
                    <a:pt x="415" y="217"/>
                    <a:pt x="415" y="221"/>
                    <a:pt x="413" y="2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F43620DA-614E-43E4-8881-0801EE06FE96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 flipH="1">
              <a:off x="7788943" y="4235582"/>
              <a:ext cx="1523092" cy="1605233"/>
            </a:xfrm>
            <a:custGeom>
              <a:avLst/>
              <a:gdLst>
                <a:gd name="T0" fmla="*/ 462 w 463"/>
                <a:gd name="T1" fmla="*/ 246 h 487"/>
                <a:gd name="T2" fmla="*/ 288 w 463"/>
                <a:gd name="T3" fmla="*/ 485 h 487"/>
                <a:gd name="T4" fmla="*/ 283 w 463"/>
                <a:gd name="T5" fmla="*/ 486 h 487"/>
                <a:gd name="T6" fmla="*/ 3 w 463"/>
                <a:gd name="T7" fmla="*/ 395 h 487"/>
                <a:gd name="T8" fmla="*/ 0 w 463"/>
                <a:gd name="T9" fmla="*/ 391 h 487"/>
                <a:gd name="T10" fmla="*/ 0 w 463"/>
                <a:gd name="T11" fmla="*/ 96 h 487"/>
                <a:gd name="T12" fmla="*/ 3 w 463"/>
                <a:gd name="T13" fmla="*/ 92 h 487"/>
                <a:gd name="T14" fmla="*/ 283 w 463"/>
                <a:gd name="T15" fmla="*/ 0 h 487"/>
                <a:gd name="T16" fmla="*/ 288 w 463"/>
                <a:gd name="T17" fmla="*/ 2 h 487"/>
                <a:gd name="T18" fmla="*/ 462 w 463"/>
                <a:gd name="T19" fmla="*/ 241 h 487"/>
                <a:gd name="T20" fmla="*/ 462 w 463"/>
                <a:gd name="T21" fmla="*/ 246 h 487"/>
                <a:gd name="T22" fmla="*/ 453 w 463"/>
                <a:gd name="T23" fmla="*/ 243 h 487"/>
                <a:gd name="T24" fmla="*/ 283 w 463"/>
                <a:gd name="T25" fmla="*/ 9 h 487"/>
                <a:gd name="T26" fmla="*/ 8 w 463"/>
                <a:gd name="T27" fmla="*/ 99 h 487"/>
                <a:gd name="T28" fmla="*/ 8 w 463"/>
                <a:gd name="T29" fmla="*/ 388 h 487"/>
                <a:gd name="T30" fmla="*/ 283 w 463"/>
                <a:gd name="T31" fmla="*/ 477 h 487"/>
                <a:gd name="T32" fmla="*/ 453 w 463"/>
                <a:gd name="T33" fmla="*/ 243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3" h="487">
                  <a:moveTo>
                    <a:pt x="462" y="246"/>
                  </a:moveTo>
                  <a:cubicBezTo>
                    <a:pt x="288" y="485"/>
                    <a:pt x="288" y="485"/>
                    <a:pt x="288" y="485"/>
                  </a:cubicBezTo>
                  <a:cubicBezTo>
                    <a:pt x="287" y="486"/>
                    <a:pt x="285" y="487"/>
                    <a:pt x="283" y="486"/>
                  </a:cubicBezTo>
                  <a:cubicBezTo>
                    <a:pt x="3" y="395"/>
                    <a:pt x="3" y="395"/>
                    <a:pt x="3" y="395"/>
                  </a:cubicBezTo>
                  <a:cubicBezTo>
                    <a:pt x="1" y="395"/>
                    <a:pt x="0" y="393"/>
                    <a:pt x="0" y="39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4"/>
                    <a:pt x="1" y="92"/>
                    <a:pt x="3" y="92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85" y="0"/>
                    <a:pt x="287" y="0"/>
                    <a:pt x="288" y="2"/>
                  </a:cubicBezTo>
                  <a:cubicBezTo>
                    <a:pt x="462" y="241"/>
                    <a:pt x="462" y="241"/>
                    <a:pt x="462" y="241"/>
                  </a:cubicBezTo>
                  <a:cubicBezTo>
                    <a:pt x="463" y="242"/>
                    <a:pt x="463" y="245"/>
                    <a:pt x="462" y="246"/>
                  </a:cubicBezTo>
                  <a:close/>
                  <a:moveTo>
                    <a:pt x="453" y="243"/>
                  </a:moveTo>
                  <a:cubicBezTo>
                    <a:pt x="283" y="9"/>
                    <a:pt x="283" y="9"/>
                    <a:pt x="283" y="9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8" y="388"/>
                    <a:pt x="8" y="388"/>
                    <a:pt x="8" y="388"/>
                  </a:cubicBezTo>
                  <a:cubicBezTo>
                    <a:pt x="283" y="477"/>
                    <a:pt x="283" y="477"/>
                    <a:pt x="283" y="477"/>
                  </a:cubicBezTo>
                  <a:cubicBezTo>
                    <a:pt x="453" y="243"/>
                    <a:pt x="453" y="243"/>
                    <a:pt x="453" y="2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Freeform 24">
            <a:extLst>
              <a:ext uri="{FF2B5EF4-FFF2-40B4-BE49-F238E27FC236}">
                <a16:creationId xmlns:a16="http://schemas.microsoft.com/office/drawing/2014/main" id="{53DBFE63-885A-4156-AFF8-A8A73609EA7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1075645" y="4450544"/>
            <a:ext cx="1679021" cy="29237"/>
          </a:xfrm>
          <a:custGeom>
            <a:avLst/>
            <a:gdLst>
              <a:gd name="T0" fmla="*/ 5 w 510"/>
              <a:gd name="T1" fmla="*/ 9 h 9"/>
              <a:gd name="T2" fmla="*/ 0 w 510"/>
              <a:gd name="T3" fmla="*/ 5 h 9"/>
              <a:gd name="T4" fmla="*/ 5 w 510"/>
              <a:gd name="T5" fmla="*/ 0 h 9"/>
              <a:gd name="T6" fmla="*/ 506 w 510"/>
              <a:gd name="T7" fmla="*/ 0 h 9"/>
              <a:gd name="T8" fmla="*/ 510 w 510"/>
              <a:gd name="T9" fmla="*/ 5 h 9"/>
              <a:gd name="T10" fmla="*/ 506 w 510"/>
              <a:gd name="T11" fmla="*/ 9 h 9"/>
              <a:gd name="T12" fmla="*/ 5 w 510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0" h="9">
                <a:moveTo>
                  <a:pt x="5" y="9"/>
                </a:moveTo>
                <a:cubicBezTo>
                  <a:pt x="2" y="9"/>
                  <a:pt x="0" y="7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506" y="0"/>
                  <a:pt x="506" y="0"/>
                  <a:pt x="506" y="0"/>
                </a:cubicBezTo>
                <a:cubicBezTo>
                  <a:pt x="509" y="0"/>
                  <a:pt x="510" y="2"/>
                  <a:pt x="510" y="5"/>
                </a:cubicBezTo>
                <a:cubicBezTo>
                  <a:pt x="510" y="7"/>
                  <a:pt x="509" y="9"/>
                  <a:pt x="506" y="9"/>
                </a:cubicBezTo>
                <a:cubicBezTo>
                  <a:pt x="5" y="9"/>
                  <a:pt x="5" y="9"/>
                  <a:pt x="5" y="9"/>
                </a:cubicBezTo>
                <a:close/>
              </a:path>
            </a:pathLst>
          </a:custGeom>
          <a:solidFill>
            <a:srgbClr val="1D3D4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5">
            <a:extLst>
              <a:ext uri="{FF2B5EF4-FFF2-40B4-BE49-F238E27FC236}">
                <a16:creationId xmlns:a16="http://schemas.microsoft.com/office/drawing/2014/main" id="{DFE84B33-F345-49BB-B637-F716BCFB36E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1352349" y="2583016"/>
            <a:ext cx="1679021" cy="30629"/>
          </a:xfrm>
          <a:custGeom>
            <a:avLst/>
            <a:gdLst>
              <a:gd name="T0" fmla="*/ 4 w 510"/>
              <a:gd name="T1" fmla="*/ 9 h 9"/>
              <a:gd name="T2" fmla="*/ 0 w 510"/>
              <a:gd name="T3" fmla="*/ 4 h 9"/>
              <a:gd name="T4" fmla="*/ 4 w 510"/>
              <a:gd name="T5" fmla="*/ 0 h 9"/>
              <a:gd name="T6" fmla="*/ 506 w 510"/>
              <a:gd name="T7" fmla="*/ 0 h 9"/>
              <a:gd name="T8" fmla="*/ 510 w 510"/>
              <a:gd name="T9" fmla="*/ 4 h 9"/>
              <a:gd name="T10" fmla="*/ 506 w 510"/>
              <a:gd name="T11" fmla="*/ 9 h 9"/>
              <a:gd name="T12" fmla="*/ 4 w 510"/>
              <a:gd name="T13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0" h="9">
                <a:moveTo>
                  <a:pt x="4" y="9"/>
                </a:moveTo>
                <a:cubicBezTo>
                  <a:pt x="2" y="9"/>
                  <a:pt x="0" y="7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506" y="0"/>
                  <a:pt x="506" y="0"/>
                  <a:pt x="506" y="0"/>
                </a:cubicBezTo>
                <a:cubicBezTo>
                  <a:pt x="508" y="0"/>
                  <a:pt x="510" y="2"/>
                  <a:pt x="510" y="4"/>
                </a:cubicBezTo>
                <a:cubicBezTo>
                  <a:pt x="510" y="7"/>
                  <a:pt x="508" y="9"/>
                  <a:pt x="506" y="9"/>
                </a:cubicBezTo>
                <a:cubicBezTo>
                  <a:pt x="4" y="9"/>
                  <a:pt x="4" y="9"/>
                  <a:pt x="4" y="9"/>
                </a:cubicBezTo>
                <a:close/>
              </a:path>
            </a:pathLst>
          </a:custGeom>
          <a:solidFill>
            <a:srgbClr val="26C8A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26">
            <a:extLst>
              <a:ext uri="{FF2B5EF4-FFF2-40B4-BE49-F238E27FC236}">
                <a16:creationId xmlns:a16="http://schemas.microsoft.com/office/drawing/2014/main" id="{5B01ECE5-58BE-4D47-B370-C4D8F277FE0F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2853514" y="1773313"/>
            <a:ext cx="1679021" cy="26453"/>
          </a:xfrm>
          <a:custGeom>
            <a:avLst/>
            <a:gdLst>
              <a:gd name="T0" fmla="*/ 4 w 510"/>
              <a:gd name="T1" fmla="*/ 8 h 8"/>
              <a:gd name="T2" fmla="*/ 0 w 510"/>
              <a:gd name="T3" fmla="*/ 4 h 8"/>
              <a:gd name="T4" fmla="*/ 4 w 510"/>
              <a:gd name="T5" fmla="*/ 0 h 8"/>
              <a:gd name="T6" fmla="*/ 505 w 510"/>
              <a:gd name="T7" fmla="*/ 0 h 8"/>
              <a:gd name="T8" fmla="*/ 510 w 510"/>
              <a:gd name="T9" fmla="*/ 4 h 8"/>
              <a:gd name="T10" fmla="*/ 505 w 510"/>
              <a:gd name="T11" fmla="*/ 8 h 8"/>
              <a:gd name="T12" fmla="*/ 4 w 510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0" h="8">
                <a:moveTo>
                  <a:pt x="4" y="8"/>
                </a:moveTo>
                <a:cubicBezTo>
                  <a:pt x="1" y="8"/>
                  <a:pt x="0" y="6"/>
                  <a:pt x="0" y="4"/>
                </a:cubicBezTo>
                <a:cubicBezTo>
                  <a:pt x="0" y="1"/>
                  <a:pt x="1" y="0"/>
                  <a:pt x="4" y="0"/>
                </a:cubicBezTo>
                <a:cubicBezTo>
                  <a:pt x="505" y="0"/>
                  <a:pt x="505" y="0"/>
                  <a:pt x="505" y="0"/>
                </a:cubicBezTo>
                <a:cubicBezTo>
                  <a:pt x="508" y="0"/>
                  <a:pt x="510" y="1"/>
                  <a:pt x="510" y="4"/>
                </a:cubicBezTo>
                <a:cubicBezTo>
                  <a:pt x="510" y="6"/>
                  <a:pt x="508" y="8"/>
                  <a:pt x="505" y="8"/>
                </a:cubicBezTo>
                <a:cubicBezTo>
                  <a:pt x="4" y="8"/>
                  <a:pt x="4" y="8"/>
                  <a:pt x="4" y="8"/>
                </a:cubicBezTo>
                <a:close/>
              </a:path>
            </a:pathLst>
          </a:custGeom>
          <a:solidFill>
            <a:srgbClr val="1D3D4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7">
            <a:extLst>
              <a:ext uri="{FF2B5EF4-FFF2-40B4-BE49-F238E27FC236}">
                <a16:creationId xmlns:a16="http://schemas.microsoft.com/office/drawing/2014/main" id="{34D1A4EE-65C5-4067-B582-73FC0337FA7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9437334" y="4450544"/>
            <a:ext cx="1679021" cy="29237"/>
          </a:xfrm>
          <a:custGeom>
            <a:avLst/>
            <a:gdLst>
              <a:gd name="T0" fmla="*/ 506 w 510"/>
              <a:gd name="T1" fmla="*/ 0 h 9"/>
              <a:gd name="T2" fmla="*/ 510 w 510"/>
              <a:gd name="T3" fmla="*/ 5 h 9"/>
              <a:gd name="T4" fmla="*/ 506 w 510"/>
              <a:gd name="T5" fmla="*/ 9 h 9"/>
              <a:gd name="T6" fmla="*/ 4 w 510"/>
              <a:gd name="T7" fmla="*/ 9 h 9"/>
              <a:gd name="T8" fmla="*/ 0 w 510"/>
              <a:gd name="T9" fmla="*/ 5 h 9"/>
              <a:gd name="T10" fmla="*/ 4 w 510"/>
              <a:gd name="T11" fmla="*/ 0 h 9"/>
              <a:gd name="T12" fmla="*/ 506 w 510"/>
              <a:gd name="T1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0" h="9">
                <a:moveTo>
                  <a:pt x="506" y="0"/>
                </a:moveTo>
                <a:cubicBezTo>
                  <a:pt x="508" y="0"/>
                  <a:pt x="510" y="2"/>
                  <a:pt x="510" y="5"/>
                </a:cubicBezTo>
                <a:cubicBezTo>
                  <a:pt x="510" y="7"/>
                  <a:pt x="508" y="9"/>
                  <a:pt x="506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9"/>
                  <a:pt x="0" y="7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506" y="0"/>
                  <a:pt x="506" y="0"/>
                  <a:pt x="506" y="0"/>
                </a:cubicBezTo>
                <a:close/>
              </a:path>
            </a:pathLst>
          </a:custGeom>
          <a:solidFill>
            <a:srgbClr val="26C8A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8">
            <a:extLst>
              <a:ext uri="{FF2B5EF4-FFF2-40B4-BE49-F238E27FC236}">
                <a16:creationId xmlns:a16="http://schemas.microsoft.com/office/drawing/2014/main" id="{CD965FD0-7B4D-483A-8C8C-8CBFFAAAE1CF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9162023" y="2583016"/>
            <a:ext cx="1677629" cy="30629"/>
          </a:xfrm>
          <a:custGeom>
            <a:avLst/>
            <a:gdLst>
              <a:gd name="T0" fmla="*/ 506 w 510"/>
              <a:gd name="T1" fmla="*/ 0 h 9"/>
              <a:gd name="T2" fmla="*/ 510 w 510"/>
              <a:gd name="T3" fmla="*/ 4 h 9"/>
              <a:gd name="T4" fmla="*/ 506 w 510"/>
              <a:gd name="T5" fmla="*/ 9 h 9"/>
              <a:gd name="T6" fmla="*/ 5 w 510"/>
              <a:gd name="T7" fmla="*/ 9 h 9"/>
              <a:gd name="T8" fmla="*/ 0 w 510"/>
              <a:gd name="T9" fmla="*/ 4 h 9"/>
              <a:gd name="T10" fmla="*/ 5 w 510"/>
              <a:gd name="T11" fmla="*/ 0 h 9"/>
              <a:gd name="T12" fmla="*/ 506 w 510"/>
              <a:gd name="T1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0" h="9">
                <a:moveTo>
                  <a:pt x="506" y="0"/>
                </a:moveTo>
                <a:cubicBezTo>
                  <a:pt x="509" y="0"/>
                  <a:pt x="510" y="2"/>
                  <a:pt x="510" y="4"/>
                </a:cubicBezTo>
                <a:cubicBezTo>
                  <a:pt x="510" y="7"/>
                  <a:pt x="509" y="9"/>
                  <a:pt x="506" y="9"/>
                </a:cubicBezTo>
                <a:cubicBezTo>
                  <a:pt x="5" y="9"/>
                  <a:pt x="5" y="9"/>
                  <a:pt x="5" y="9"/>
                </a:cubicBezTo>
                <a:cubicBezTo>
                  <a:pt x="2" y="9"/>
                  <a:pt x="0" y="7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506" y="0"/>
                  <a:pt x="506" y="0"/>
                  <a:pt x="506" y="0"/>
                </a:cubicBezTo>
                <a:close/>
              </a:path>
            </a:pathLst>
          </a:custGeom>
          <a:solidFill>
            <a:srgbClr val="1D3D4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29">
            <a:extLst>
              <a:ext uri="{FF2B5EF4-FFF2-40B4-BE49-F238E27FC236}">
                <a16:creationId xmlns:a16="http://schemas.microsoft.com/office/drawing/2014/main" id="{1F17C98E-9B4B-4229-B22F-EBC7785565A3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663643" y="1773313"/>
            <a:ext cx="1679021" cy="26453"/>
          </a:xfrm>
          <a:custGeom>
            <a:avLst/>
            <a:gdLst>
              <a:gd name="T0" fmla="*/ 506 w 510"/>
              <a:gd name="T1" fmla="*/ 0 h 8"/>
              <a:gd name="T2" fmla="*/ 510 w 510"/>
              <a:gd name="T3" fmla="*/ 4 h 8"/>
              <a:gd name="T4" fmla="*/ 506 w 510"/>
              <a:gd name="T5" fmla="*/ 8 h 8"/>
              <a:gd name="T6" fmla="*/ 4 w 510"/>
              <a:gd name="T7" fmla="*/ 8 h 8"/>
              <a:gd name="T8" fmla="*/ 0 w 510"/>
              <a:gd name="T9" fmla="*/ 4 h 8"/>
              <a:gd name="T10" fmla="*/ 4 w 510"/>
              <a:gd name="T11" fmla="*/ 0 h 8"/>
              <a:gd name="T12" fmla="*/ 506 w 510"/>
              <a:gd name="T13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0" h="8">
                <a:moveTo>
                  <a:pt x="506" y="0"/>
                </a:moveTo>
                <a:cubicBezTo>
                  <a:pt x="508" y="0"/>
                  <a:pt x="510" y="1"/>
                  <a:pt x="510" y="4"/>
                </a:cubicBezTo>
                <a:cubicBezTo>
                  <a:pt x="510" y="6"/>
                  <a:pt x="508" y="8"/>
                  <a:pt x="506" y="8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506" y="0"/>
                  <a:pt x="506" y="0"/>
                  <a:pt x="506" y="0"/>
                </a:cubicBezTo>
                <a:close/>
              </a:path>
            </a:pathLst>
          </a:custGeom>
          <a:solidFill>
            <a:srgbClr val="26C8A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Inhaltsplatzhalter 4">
            <a:extLst>
              <a:ext uri="{FF2B5EF4-FFF2-40B4-BE49-F238E27FC236}">
                <a16:creationId xmlns:a16="http://schemas.microsoft.com/office/drawing/2014/main" id="{1A82B52F-0527-49EF-8F31-0B6910431846}"/>
              </a:ext>
            </a:extLst>
          </p:cNvPr>
          <p:cNvSpPr txBox="1">
            <a:spLocks/>
          </p:cNvSpPr>
          <p:nvPr/>
        </p:nvSpPr>
        <p:spPr>
          <a:xfrm>
            <a:off x="7676173" y="571303"/>
            <a:ext cx="2338684" cy="11849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1">
              <a:lnSpc>
                <a:spcPct val="100000"/>
              </a:lnSpc>
              <a:spcAft>
                <a:spcPts val="1200"/>
              </a:spcAft>
              <a:buNone/>
            </a:pPr>
            <a:r>
              <a:rPr lang="fa-IR" sz="1400" b="1" dirty="0">
                <a:solidFill>
                  <a:srgbClr val="26C8A1"/>
                </a:solidFill>
                <a:latin typeface="Vazir Light FD" pitchFamily="2" charset="-78"/>
                <a:cs typeface="Vazir Light FD" pitchFamily="2" charset="-78"/>
              </a:rPr>
              <a:t>پرسش‌های تحقیق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/>
            </a:r>
            <a:br>
              <a:rPr lang="en-US" sz="1200" b="1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</a:br>
            <a:r>
              <a:rPr lang="fa-IR" sz="1050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هدف اصلی این رساله، بررسی پذیرش هوش مصنوعی مکالمه‌ای و یادگیری ماشین (</a:t>
            </a: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CAIML</a:t>
            </a:r>
            <a:r>
              <a:rPr lang="fa-IR" sz="1050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)</a:t>
            </a: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 </a:t>
            </a:r>
            <a:r>
              <a:rPr lang="fa-IR" sz="1050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در رایانش ابری در دولت فدرال است، با تمرکز بر چالش‌ها و فرصت‌های مرتبط با این یکپارچگی. برای رسیدن به این هدف، پرسش‌های تحقیقاتی </a:t>
            </a:r>
            <a:r>
              <a:rPr lang="fa-IR" sz="1050" dirty="0" smtClean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مطرح </a:t>
            </a:r>
            <a:r>
              <a:rPr lang="fa-IR" sz="1050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شده است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Vazir Light FD" pitchFamily="2" charset="-78"/>
              <a:cs typeface="Vazir Light FD" pitchFamily="2" charset="-78"/>
            </a:endParaRPr>
          </a:p>
        </p:txBody>
      </p:sp>
      <p:sp>
        <p:nvSpPr>
          <p:cNvPr id="42" name="Inhaltsplatzhalter 4">
            <a:extLst>
              <a:ext uri="{FF2B5EF4-FFF2-40B4-BE49-F238E27FC236}">
                <a16:creationId xmlns:a16="http://schemas.microsoft.com/office/drawing/2014/main" id="{B4394FF2-F941-4404-8BAB-87619B333623}"/>
              </a:ext>
            </a:extLst>
          </p:cNvPr>
          <p:cNvSpPr txBox="1">
            <a:spLocks/>
          </p:cNvSpPr>
          <p:nvPr/>
        </p:nvSpPr>
        <p:spPr>
          <a:xfrm>
            <a:off x="2058115" y="931519"/>
            <a:ext cx="2500740" cy="8617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Aft>
                <a:spcPts val="1200"/>
              </a:spcAft>
              <a:buNone/>
            </a:pPr>
            <a:r>
              <a:rPr lang="fa-IR" sz="1400" b="1" dirty="0">
                <a:solidFill>
                  <a:srgbClr val="1D3D49"/>
                </a:solidFill>
                <a:latin typeface="Vazir Light FD" pitchFamily="2" charset="-78"/>
                <a:cs typeface="Vazir Light FD" pitchFamily="2" charset="-78"/>
              </a:rPr>
              <a:t>اهمیت مسئله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/>
            </a:r>
            <a:br>
              <a:rPr lang="en-US" sz="1200" b="1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</a:br>
            <a:r>
              <a:rPr lang="fa-IR" sz="1050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این مسئله از اهمیت بالایی برخوردار است و پیامدهایی در حوزه‌های مختلف از جمله امنیت ملی، اخلاقیات، امنیت سایبری، ژئوپولیتیک و ارتباطات دارد. 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Vazir Light FD" pitchFamily="2" charset="-78"/>
              <a:cs typeface="Vazir Light FD" pitchFamily="2" charset="-78"/>
            </a:endParaRPr>
          </a:p>
        </p:txBody>
      </p:sp>
      <p:sp>
        <p:nvSpPr>
          <p:cNvPr id="43" name="Inhaltsplatzhalter 4">
            <a:extLst>
              <a:ext uri="{FF2B5EF4-FFF2-40B4-BE49-F238E27FC236}">
                <a16:creationId xmlns:a16="http://schemas.microsoft.com/office/drawing/2014/main" id="{6DC4BBC9-4B14-464B-881F-234F35355E50}"/>
              </a:ext>
            </a:extLst>
          </p:cNvPr>
          <p:cNvSpPr txBox="1">
            <a:spLocks/>
          </p:cNvSpPr>
          <p:nvPr/>
        </p:nvSpPr>
        <p:spPr>
          <a:xfrm>
            <a:off x="236962" y="2610746"/>
            <a:ext cx="2790303" cy="8617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Aft>
                <a:spcPts val="1200"/>
              </a:spcAft>
              <a:buNone/>
            </a:pPr>
            <a:r>
              <a:rPr lang="fa-IR" sz="1400" b="1" dirty="0">
                <a:solidFill>
                  <a:srgbClr val="26C8A1"/>
                </a:solidFill>
                <a:latin typeface="Vazir Light FD" pitchFamily="2" charset="-78"/>
                <a:cs typeface="Vazir Light FD" pitchFamily="2" charset="-78"/>
              </a:rPr>
              <a:t>روش تحقیق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/>
            </a:r>
            <a:br>
              <a:rPr lang="en-US" sz="1200" b="1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</a:br>
            <a:r>
              <a:rPr lang="fa-IR" sz="1050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رویکرد تحقیق شامل تحلیل کیفی با استفاده از دستورالعمل‌های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PRISMA </a:t>
            </a:r>
            <a:r>
              <a:rPr lang="fa-IR" sz="1050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برای بررسی سیستماتیک و نرم‌افزار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NVivo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 </a:t>
            </a:r>
            <a:r>
              <a:rPr lang="fa-IR" sz="1050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نسخه 14 توسعه‌یافته توسط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QSR International </a:t>
            </a:r>
            <a:r>
              <a:rPr lang="fa-IR" sz="1050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در سال 2023 است. 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Vazir Light FD" pitchFamily="2" charset="-78"/>
              <a:cs typeface="Vazir Light FD" pitchFamily="2" charset="-78"/>
            </a:endParaRPr>
          </a:p>
        </p:txBody>
      </p:sp>
      <p:sp>
        <p:nvSpPr>
          <p:cNvPr id="44" name="Inhaltsplatzhalter 4">
            <a:extLst>
              <a:ext uri="{FF2B5EF4-FFF2-40B4-BE49-F238E27FC236}">
                <a16:creationId xmlns:a16="http://schemas.microsoft.com/office/drawing/2014/main" id="{F72131FA-B4C9-4413-8CD7-398DDBD10606}"/>
              </a:ext>
            </a:extLst>
          </p:cNvPr>
          <p:cNvSpPr txBox="1">
            <a:spLocks/>
          </p:cNvSpPr>
          <p:nvPr/>
        </p:nvSpPr>
        <p:spPr>
          <a:xfrm>
            <a:off x="415982" y="4475098"/>
            <a:ext cx="2338683" cy="8617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Aft>
                <a:spcPts val="1200"/>
              </a:spcAft>
              <a:buNone/>
            </a:pPr>
            <a:r>
              <a:rPr lang="fa-IR" sz="1400" b="1" dirty="0">
                <a:solidFill>
                  <a:schemeClr val="accent1"/>
                </a:solidFill>
                <a:latin typeface="Vazir Light FD" pitchFamily="2" charset="-78"/>
                <a:cs typeface="Vazir Light FD" pitchFamily="2" charset="-78"/>
              </a:rPr>
              <a:t>دامنه تحقیق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/>
            </a:r>
            <a:br>
              <a:rPr lang="en-US" sz="1200" b="1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</a:br>
            <a:r>
              <a:rPr lang="fa-IR" sz="1050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این رساله بر بررسی چالش‌ها و فرصت‌های مرتبط با پذیرش هوش مصنوعی مکالمه‌ای و یادگیری ماشین (</a:t>
            </a: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CAIML</a:t>
            </a:r>
            <a:r>
              <a:rPr lang="fa-IR" sz="1050" dirty="0" smtClean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)</a:t>
            </a:r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 </a:t>
            </a:r>
            <a:r>
              <a:rPr lang="fa-IR" sz="1050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در رایانش ابری در زمینه دولت فدرال متمرکز است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Vazir Light FD" pitchFamily="2" charset="-78"/>
              <a:cs typeface="Vazir Light FD" pitchFamily="2" charset="-78"/>
            </a:endParaRPr>
          </a:p>
        </p:txBody>
      </p:sp>
      <p:sp>
        <p:nvSpPr>
          <p:cNvPr id="45" name="Inhaltsplatzhalter 4">
            <a:extLst>
              <a:ext uri="{FF2B5EF4-FFF2-40B4-BE49-F238E27FC236}">
                <a16:creationId xmlns:a16="http://schemas.microsoft.com/office/drawing/2014/main" id="{8CA2529B-DCD0-44A1-8E8E-2D7D26F73F89}"/>
              </a:ext>
            </a:extLst>
          </p:cNvPr>
          <p:cNvSpPr txBox="1">
            <a:spLocks/>
          </p:cNvSpPr>
          <p:nvPr/>
        </p:nvSpPr>
        <p:spPr>
          <a:xfrm>
            <a:off x="8660773" y="2619057"/>
            <a:ext cx="2338684" cy="118494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00000"/>
              </a:lnSpc>
              <a:spcAft>
                <a:spcPts val="1200"/>
              </a:spcAft>
              <a:buNone/>
            </a:pPr>
            <a:r>
              <a:rPr lang="fa-IR" sz="1400" b="1" dirty="0" smtClean="0">
                <a:solidFill>
                  <a:srgbClr val="1D3D49"/>
                </a:solidFill>
                <a:latin typeface="Vazir Light FD" pitchFamily="2" charset="-78"/>
                <a:cs typeface="Vazir Light FD" pitchFamily="2" charset="-78"/>
              </a:rPr>
              <a:t>بیان مسئله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/>
            </a:r>
            <a:b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</a:br>
            <a:r>
              <a:rPr lang="fa-IR" sz="1050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این بیان مسئله به دنبال ارائه راه‌حلی کارآمد است که جنبه‌های اقتصادی، قانونی و دسته‌بندی را در زیرساخت‌های رایانش ابری، همراه با اطمینان از حفاظت از داده‌ها، حریم خصوصی و رعایت الزامات قانونی، پوشش دهد. 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Vazir Light FD" pitchFamily="2" charset="-78"/>
              <a:cs typeface="Vazir Light FD" pitchFamily="2" charset="-78"/>
            </a:endParaRPr>
          </a:p>
        </p:txBody>
      </p:sp>
      <p:sp>
        <p:nvSpPr>
          <p:cNvPr id="46" name="Inhaltsplatzhalter 4">
            <a:extLst>
              <a:ext uri="{FF2B5EF4-FFF2-40B4-BE49-F238E27FC236}">
                <a16:creationId xmlns:a16="http://schemas.microsoft.com/office/drawing/2014/main" id="{D4E90267-5D4F-4C51-A0E2-A2830D2ACE86}"/>
              </a:ext>
            </a:extLst>
          </p:cNvPr>
          <p:cNvSpPr txBox="1">
            <a:spLocks/>
          </p:cNvSpPr>
          <p:nvPr/>
        </p:nvSpPr>
        <p:spPr>
          <a:xfrm>
            <a:off x="9437333" y="4501474"/>
            <a:ext cx="2338684" cy="8617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1">
              <a:lnSpc>
                <a:spcPct val="100000"/>
              </a:lnSpc>
              <a:spcAft>
                <a:spcPts val="1200"/>
              </a:spcAft>
              <a:buNone/>
            </a:pPr>
            <a:r>
              <a:rPr lang="fa-IR" sz="1400" b="1" dirty="0" smtClean="0">
                <a:solidFill>
                  <a:srgbClr val="26C8A1"/>
                </a:solidFill>
                <a:latin typeface="Vazir Light FD" pitchFamily="2" charset="-78"/>
                <a:cs typeface="Vazir Light FD" pitchFamily="2" charset="-78"/>
              </a:rPr>
              <a:t>زمانبندی تحقیق</a:t>
            </a:r>
            <a:r>
              <a:rPr lang="en-US" sz="1200" b="1" dirty="0" smtClean="0">
                <a:solidFill>
                  <a:srgbClr val="26C8A1"/>
                </a:solidFill>
                <a:latin typeface="Vazir Light FD" pitchFamily="2" charset="-78"/>
                <a:cs typeface="Vazir Light FD" pitchFamily="2" charset="-78"/>
              </a:rPr>
              <a:t/>
            </a:r>
            <a:br>
              <a:rPr lang="en-US" sz="1200" b="1" dirty="0" smtClean="0">
                <a:solidFill>
                  <a:srgbClr val="26C8A1"/>
                </a:solidFill>
                <a:latin typeface="Vazir Light FD" pitchFamily="2" charset="-78"/>
                <a:cs typeface="Vazir Light FD" pitchFamily="2" charset="-78"/>
              </a:rPr>
            </a:br>
            <a:r>
              <a:rPr lang="fa-IR" sz="1050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این تحقیق به جدیدترین پیشرفت‌ها در پذیرش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CAIML </a:t>
            </a:r>
            <a:r>
              <a:rPr lang="fa-IR" sz="1050" dirty="0">
                <a:solidFill>
                  <a:schemeClr val="bg1">
                    <a:lumMod val="50000"/>
                  </a:schemeClr>
                </a:solidFill>
                <a:latin typeface="Vazir Light FD" pitchFamily="2" charset="-78"/>
                <a:cs typeface="Vazir Light FD" pitchFamily="2" charset="-78"/>
              </a:rPr>
              <a:t>در دولت فدرال خواهد پرداخت و بر دوره دهه گذشته تمرکز خواهد داشت. 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Vazir Light FD" pitchFamily="2" charset="-78"/>
              <a:cs typeface="Vazir Light FD" pitchFamily="2" charset="-78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40EE16A-744D-48FA-99CA-87BEB84A0E44}"/>
              </a:ext>
            </a:extLst>
          </p:cNvPr>
          <p:cNvGrpSpPr/>
          <p:nvPr/>
        </p:nvGrpSpPr>
        <p:grpSpPr>
          <a:xfrm>
            <a:off x="3917452" y="2783295"/>
            <a:ext cx="593725" cy="593725"/>
            <a:chOff x="4391025" y="4986338"/>
            <a:chExt cx="593725" cy="593725"/>
          </a:xfrm>
          <a:solidFill>
            <a:schemeClr val="bg1"/>
          </a:solidFill>
        </p:grpSpPr>
        <p:sp>
          <p:nvSpPr>
            <p:cNvPr id="53" name="Freeform 119">
              <a:extLst>
                <a:ext uri="{FF2B5EF4-FFF2-40B4-BE49-F238E27FC236}">
                  <a16:creationId xmlns:a16="http://schemas.microsoft.com/office/drawing/2014/main" id="{E013012E-41E8-49BC-84F0-70BF201C12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1025" y="4986338"/>
              <a:ext cx="593725" cy="593725"/>
            </a:xfrm>
            <a:custGeom>
              <a:avLst/>
              <a:gdLst>
                <a:gd name="T0" fmla="*/ 3118 w 3368"/>
                <a:gd name="T1" fmla="*/ 2533 h 3370"/>
                <a:gd name="T2" fmla="*/ 1552 w 3368"/>
                <a:gd name="T3" fmla="*/ 1622 h 3370"/>
                <a:gd name="T4" fmla="*/ 1545 w 3368"/>
                <a:gd name="T5" fmla="*/ 1713 h 3370"/>
                <a:gd name="T6" fmla="*/ 1928 w 3368"/>
                <a:gd name="T7" fmla="*/ 2501 h 3370"/>
                <a:gd name="T8" fmla="*/ 1512 w 3368"/>
                <a:gd name="T9" fmla="*/ 2409 h 3370"/>
                <a:gd name="T10" fmla="*/ 1424 w 3368"/>
                <a:gd name="T11" fmla="*/ 2431 h 3370"/>
                <a:gd name="T12" fmla="*/ 1407 w 3368"/>
                <a:gd name="T13" fmla="*/ 2523 h 3370"/>
                <a:gd name="T14" fmla="*/ 2088 w 3368"/>
                <a:gd name="T15" fmla="*/ 2764 h 3370"/>
                <a:gd name="T16" fmla="*/ 3061 w 3368"/>
                <a:gd name="T17" fmla="*/ 2425 h 3370"/>
                <a:gd name="T18" fmla="*/ 2622 w 3368"/>
                <a:gd name="T19" fmla="*/ 1684 h 3370"/>
                <a:gd name="T20" fmla="*/ 1697 w 3368"/>
                <a:gd name="T21" fmla="*/ 1631 h 3370"/>
                <a:gd name="T22" fmla="*/ 1618 w 3368"/>
                <a:gd name="T23" fmla="*/ 1586 h 3370"/>
                <a:gd name="T24" fmla="*/ 766 w 3368"/>
                <a:gd name="T25" fmla="*/ 197 h 3370"/>
                <a:gd name="T26" fmla="*/ 465 w 3368"/>
                <a:gd name="T27" fmla="*/ 368 h 3370"/>
                <a:gd name="T28" fmla="*/ 250 w 3368"/>
                <a:gd name="T29" fmla="*/ 638 h 3370"/>
                <a:gd name="T30" fmla="*/ 153 w 3368"/>
                <a:gd name="T31" fmla="*/ 979 h 3370"/>
                <a:gd name="T32" fmla="*/ 196 w 3368"/>
                <a:gd name="T33" fmla="*/ 1338 h 3370"/>
                <a:gd name="T34" fmla="*/ 367 w 3368"/>
                <a:gd name="T35" fmla="*/ 1639 h 3370"/>
                <a:gd name="T36" fmla="*/ 637 w 3368"/>
                <a:gd name="T37" fmla="*/ 1854 h 3370"/>
                <a:gd name="T38" fmla="*/ 977 w 3368"/>
                <a:gd name="T39" fmla="*/ 1951 h 3370"/>
                <a:gd name="T40" fmla="*/ 1312 w 3368"/>
                <a:gd name="T41" fmla="*/ 1915 h 3370"/>
                <a:gd name="T42" fmla="*/ 1436 w 3368"/>
                <a:gd name="T43" fmla="*/ 1735 h 3370"/>
                <a:gd name="T44" fmla="*/ 1444 w 3368"/>
                <a:gd name="T45" fmla="*/ 1586 h 3370"/>
                <a:gd name="T46" fmla="*/ 1558 w 3368"/>
                <a:gd name="T47" fmla="*/ 1484 h 3370"/>
                <a:gd name="T48" fmla="*/ 1701 w 3368"/>
                <a:gd name="T49" fmla="*/ 1491 h 3370"/>
                <a:gd name="T50" fmla="*/ 1825 w 3368"/>
                <a:gd name="T51" fmla="*/ 1511 h 3370"/>
                <a:gd name="T52" fmla="*/ 1940 w 3368"/>
                <a:gd name="T53" fmla="*/ 1193 h 3370"/>
                <a:gd name="T54" fmla="*/ 1926 w 3368"/>
                <a:gd name="T55" fmla="*/ 835 h 3370"/>
                <a:gd name="T56" fmla="*/ 1778 w 3368"/>
                <a:gd name="T57" fmla="*/ 520 h 3370"/>
                <a:gd name="T58" fmla="*/ 1525 w 3368"/>
                <a:gd name="T59" fmla="*/ 286 h 3370"/>
                <a:gd name="T60" fmla="*/ 1197 w 3368"/>
                <a:gd name="T61" fmla="*/ 163 h 3370"/>
                <a:gd name="T62" fmla="*/ 1214 w 3368"/>
                <a:gd name="T63" fmla="*/ 14 h 3370"/>
                <a:gd name="T64" fmla="*/ 1581 w 3368"/>
                <a:gd name="T65" fmla="*/ 144 h 3370"/>
                <a:gd name="T66" fmla="*/ 1871 w 3368"/>
                <a:gd name="T67" fmla="*/ 394 h 3370"/>
                <a:gd name="T68" fmla="*/ 2053 w 3368"/>
                <a:gd name="T69" fmla="*/ 735 h 3370"/>
                <a:gd name="T70" fmla="*/ 2098 w 3368"/>
                <a:gd name="T71" fmla="*/ 1135 h 3370"/>
                <a:gd name="T72" fmla="*/ 1994 w 3368"/>
                <a:gd name="T73" fmla="*/ 1516 h 3370"/>
                <a:gd name="T74" fmla="*/ 2505 w 3368"/>
                <a:gd name="T75" fmla="*/ 1594 h 3370"/>
                <a:gd name="T76" fmla="*/ 2666 w 3368"/>
                <a:gd name="T77" fmla="*/ 1579 h 3370"/>
                <a:gd name="T78" fmla="*/ 2791 w 3368"/>
                <a:gd name="T79" fmla="*/ 1681 h 3370"/>
                <a:gd name="T80" fmla="*/ 3361 w 3368"/>
                <a:gd name="T81" fmla="*/ 2820 h 3370"/>
                <a:gd name="T82" fmla="*/ 2374 w 3368"/>
                <a:gd name="T83" fmla="*/ 3367 h 3370"/>
                <a:gd name="T84" fmla="*/ 2289 w 3368"/>
                <a:gd name="T85" fmla="*/ 3340 h 3370"/>
                <a:gd name="T86" fmla="*/ 1373 w 3368"/>
                <a:gd name="T87" fmla="*/ 2651 h 3370"/>
                <a:gd name="T88" fmla="*/ 1293 w 3368"/>
                <a:gd name="T89" fmla="*/ 2526 h 3370"/>
                <a:gd name="T90" fmla="*/ 1326 w 3368"/>
                <a:gd name="T91" fmla="*/ 2376 h 3370"/>
                <a:gd name="T92" fmla="*/ 1451 w 3368"/>
                <a:gd name="T93" fmla="*/ 2296 h 3370"/>
                <a:gd name="T94" fmla="*/ 1558 w 3368"/>
                <a:gd name="T95" fmla="*/ 1972 h 3370"/>
                <a:gd name="T96" fmla="*/ 1205 w 3368"/>
                <a:gd name="T97" fmla="*/ 2092 h 3370"/>
                <a:gd name="T98" fmla="*/ 809 w 3368"/>
                <a:gd name="T99" fmla="*/ 2075 h 3370"/>
                <a:gd name="T100" fmla="*/ 455 w 3368"/>
                <a:gd name="T101" fmla="*/ 1918 h 3370"/>
                <a:gd name="T102" fmla="*/ 185 w 3368"/>
                <a:gd name="T103" fmla="*/ 1648 h 3370"/>
                <a:gd name="T104" fmla="*/ 28 w 3368"/>
                <a:gd name="T105" fmla="*/ 1294 h 3370"/>
                <a:gd name="T106" fmla="*/ 3 w 3368"/>
                <a:gd name="T107" fmla="*/ 971 h 3370"/>
                <a:gd name="T108" fmla="*/ 107 w 3368"/>
                <a:gd name="T109" fmla="*/ 590 h 3370"/>
                <a:gd name="T110" fmla="*/ 335 w 3368"/>
                <a:gd name="T111" fmla="*/ 282 h 3370"/>
                <a:gd name="T112" fmla="*/ 660 w 3368"/>
                <a:gd name="T113" fmla="*/ 76 h 3370"/>
                <a:gd name="T114" fmla="*/ 1051 w 3368"/>
                <a:gd name="T115" fmla="*/ 0 h 3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368" h="3370">
                  <a:moveTo>
                    <a:pt x="3118" y="2533"/>
                  </a:moveTo>
                  <a:lnTo>
                    <a:pt x="2235" y="3006"/>
                  </a:lnTo>
                  <a:lnTo>
                    <a:pt x="2364" y="3249"/>
                  </a:lnTo>
                  <a:lnTo>
                    <a:pt x="3247" y="2776"/>
                  </a:lnTo>
                  <a:lnTo>
                    <a:pt x="3118" y="2533"/>
                  </a:lnTo>
                  <a:close/>
                  <a:moveTo>
                    <a:pt x="1618" y="1586"/>
                  </a:moveTo>
                  <a:lnTo>
                    <a:pt x="1599" y="1588"/>
                  </a:lnTo>
                  <a:lnTo>
                    <a:pt x="1580" y="1596"/>
                  </a:lnTo>
                  <a:lnTo>
                    <a:pt x="1565" y="1608"/>
                  </a:lnTo>
                  <a:lnTo>
                    <a:pt x="1552" y="1622"/>
                  </a:lnTo>
                  <a:lnTo>
                    <a:pt x="1542" y="1638"/>
                  </a:lnTo>
                  <a:lnTo>
                    <a:pt x="1537" y="1656"/>
                  </a:lnTo>
                  <a:lnTo>
                    <a:pt x="1535" y="1675"/>
                  </a:lnTo>
                  <a:lnTo>
                    <a:pt x="1538" y="1694"/>
                  </a:lnTo>
                  <a:lnTo>
                    <a:pt x="1545" y="1713"/>
                  </a:lnTo>
                  <a:lnTo>
                    <a:pt x="1934" y="2443"/>
                  </a:lnTo>
                  <a:lnTo>
                    <a:pt x="1939" y="2459"/>
                  </a:lnTo>
                  <a:lnTo>
                    <a:pt x="1940" y="2474"/>
                  </a:lnTo>
                  <a:lnTo>
                    <a:pt x="1936" y="2489"/>
                  </a:lnTo>
                  <a:lnTo>
                    <a:pt x="1928" y="2501"/>
                  </a:lnTo>
                  <a:lnTo>
                    <a:pt x="1918" y="2511"/>
                  </a:lnTo>
                  <a:lnTo>
                    <a:pt x="1904" y="2518"/>
                  </a:lnTo>
                  <a:lnTo>
                    <a:pt x="1889" y="2520"/>
                  </a:lnTo>
                  <a:lnTo>
                    <a:pt x="1872" y="2518"/>
                  </a:lnTo>
                  <a:lnTo>
                    <a:pt x="1512" y="2409"/>
                  </a:lnTo>
                  <a:lnTo>
                    <a:pt x="1492" y="2405"/>
                  </a:lnTo>
                  <a:lnTo>
                    <a:pt x="1474" y="2406"/>
                  </a:lnTo>
                  <a:lnTo>
                    <a:pt x="1455" y="2411"/>
                  </a:lnTo>
                  <a:lnTo>
                    <a:pt x="1439" y="2419"/>
                  </a:lnTo>
                  <a:lnTo>
                    <a:pt x="1424" y="2431"/>
                  </a:lnTo>
                  <a:lnTo>
                    <a:pt x="1412" y="2447"/>
                  </a:lnTo>
                  <a:lnTo>
                    <a:pt x="1405" y="2465"/>
                  </a:lnTo>
                  <a:lnTo>
                    <a:pt x="1401" y="2485"/>
                  </a:lnTo>
                  <a:lnTo>
                    <a:pt x="1402" y="2504"/>
                  </a:lnTo>
                  <a:lnTo>
                    <a:pt x="1407" y="2523"/>
                  </a:lnTo>
                  <a:lnTo>
                    <a:pt x="1416" y="2539"/>
                  </a:lnTo>
                  <a:lnTo>
                    <a:pt x="1429" y="2553"/>
                  </a:lnTo>
                  <a:lnTo>
                    <a:pt x="1444" y="2565"/>
                  </a:lnTo>
                  <a:lnTo>
                    <a:pt x="1461" y="2573"/>
                  </a:lnTo>
                  <a:lnTo>
                    <a:pt x="2088" y="2764"/>
                  </a:lnTo>
                  <a:lnTo>
                    <a:pt x="2100" y="2769"/>
                  </a:lnTo>
                  <a:lnTo>
                    <a:pt x="2111" y="2778"/>
                  </a:lnTo>
                  <a:lnTo>
                    <a:pt x="2119" y="2789"/>
                  </a:lnTo>
                  <a:lnTo>
                    <a:pt x="2176" y="2898"/>
                  </a:lnTo>
                  <a:lnTo>
                    <a:pt x="3061" y="2425"/>
                  </a:lnTo>
                  <a:lnTo>
                    <a:pt x="2694" y="1738"/>
                  </a:lnTo>
                  <a:lnTo>
                    <a:pt x="2681" y="1718"/>
                  </a:lnTo>
                  <a:lnTo>
                    <a:pt x="2664" y="1702"/>
                  </a:lnTo>
                  <a:lnTo>
                    <a:pt x="2644" y="1692"/>
                  </a:lnTo>
                  <a:lnTo>
                    <a:pt x="2622" y="1684"/>
                  </a:lnTo>
                  <a:lnTo>
                    <a:pt x="2600" y="1682"/>
                  </a:lnTo>
                  <a:lnTo>
                    <a:pt x="2577" y="1687"/>
                  </a:lnTo>
                  <a:lnTo>
                    <a:pt x="2555" y="1695"/>
                  </a:lnTo>
                  <a:lnTo>
                    <a:pt x="1914" y="2038"/>
                  </a:lnTo>
                  <a:lnTo>
                    <a:pt x="1697" y="1631"/>
                  </a:lnTo>
                  <a:lnTo>
                    <a:pt x="1686" y="1615"/>
                  </a:lnTo>
                  <a:lnTo>
                    <a:pt x="1672" y="1602"/>
                  </a:lnTo>
                  <a:lnTo>
                    <a:pt x="1655" y="1593"/>
                  </a:lnTo>
                  <a:lnTo>
                    <a:pt x="1637" y="1587"/>
                  </a:lnTo>
                  <a:lnTo>
                    <a:pt x="1618" y="1586"/>
                  </a:lnTo>
                  <a:close/>
                  <a:moveTo>
                    <a:pt x="1051" y="151"/>
                  </a:moveTo>
                  <a:lnTo>
                    <a:pt x="977" y="154"/>
                  </a:lnTo>
                  <a:lnTo>
                    <a:pt x="904" y="163"/>
                  </a:lnTo>
                  <a:lnTo>
                    <a:pt x="835" y="178"/>
                  </a:lnTo>
                  <a:lnTo>
                    <a:pt x="766" y="197"/>
                  </a:lnTo>
                  <a:lnTo>
                    <a:pt x="700" y="222"/>
                  </a:lnTo>
                  <a:lnTo>
                    <a:pt x="637" y="251"/>
                  </a:lnTo>
                  <a:lnTo>
                    <a:pt x="576" y="286"/>
                  </a:lnTo>
                  <a:lnTo>
                    <a:pt x="519" y="325"/>
                  </a:lnTo>
                  <a:lnTo>
                    <a:pt x="465" y="368"/>
                  </a:lnTo>
                  <a:lnTo>
                    <a:pt x="414" y="416"/>
                  </a:lnTo>
                  <a:lnTo>
                    <a:pt x="367" y="466"/>
                  </a:lnTo>
                  <a:lnTo>
                    <a:pt x="324" y="520"/>
                  </a:lnTo>
                  <a:lnTo>
                    <a:pt x="285" y="578"/>
                  </a:lnTo>
                  <a:lnTo>
                    <a:pt x="250" y="638"/>
                  </a:lnTo>
                  <a:lnTo>
                    <a:pt x="220" y="702"/>
                  </a:lnTo>
                  <a:lnTo>
                    <a:pt x="196" y="768"/>
                  </a:lnTo>
                  <a:lnTo>
                    <a:pt x="176" y="836"/>
                  </a:lnTo>
                  <a:lnTo>
                    <a:pt x="162" y="907"/>
                  </a:lnTo>
                  <a:lnTo>
                    <a:pt x="153" y="979"/>
                  </a:lnTo>
                  <a:lnTo>
                    <a:pt x="150" y="1053"/>
                  </a:lnTo>
                  <a:lnTo>
                    <a:pt x="153" y="1126"/>
                  </a:lnTo>
                  <a:lnTo>
                    <a:pt x="162" y="1199"/>
                  </a:lnTo>
                  <a:lnTo>
                    <a:pt x="176" y="1269"/>
                  </a:lnTo>
                  <a:lnTo>
                    <a:pt x="196" y="1338"/>
                  </a:lnTo>
                  <a:lnTo>
                    <a:pt x="220" y="1403"/>
                  </a:lnTo>
                  <a:lnTo>
                    <a:pt x="250" y="1467"/>
                  </a:lnTo>
                  <a:lnTo>
                    <a:pt x="285" y="1528"/>
                  </a:lnTo>
                  <a:lnTo>
                    <a:pt x="324" y="1585"/>
                  </a:lnTo>
                  <a:lnTo>
                    <a:pt x="367" y="1639"/>
                  </a:lnTo>
                  <a:lnTo>
                    <a:pt x="414" y="1690"/>
                  </a:lnTo>
                  <a:lnTo>
                    <a:pt x="465" y="1737"/>
                  </a:lnTo>
                  <a:lnTo>
                    <a:pt x="519" y="1780"/>
                  </a:lnTo>
                  <a:lnTo>
                    <a:pt x="576" y="1819"/>
                  </a:lnTo>
                  <a:lnTo>
                    <a:pt x="637" y="1854"/>
                  </a:lnTo>
                  <a:lnTo>
                    <a:pt x="700" y="1883"/>
                  </a:lnTo>
                  <a:lnTo>
                    <a:pt x="766" y="1908"/>
                  </a:lnTo>
                  <a:lnTo>
                    <a:pt x="835" y="1928"/>
                  </a:lnTo>
                  <a:lnTo>
                    <a:pt x="904" y="1942"/>
                  </a:lnTo>
                  <a:lnTo>
                    <a:pt x="977" y="1951"/>
                  </a:lnTo>
                  <a:lnTo>
                    <a:pt x="1051" y="1954"/>
                  </a:lnTo>
                  <a:lnTo>
                    <a:pt x="1118" y="1951"/>
                  </a:lnTo>
                  <a:lnTo>
                    <a:pt x="1184" y="1944"/>
                  </a:lnTo>
                  <a:lnTo>
                    <a:pt x="1249" y="1932"/>
                  </a:lnTo>
                  <a:lnTo>
                    <a:pt x="1312" y="1915"/>
                  </a:lnTo>
                  <a:lnTo>
                    <a:pt x="1373" y="1895"/>
                  </a:lnTo>
                  <a:lnTo>
                    <a:pt x="1432" y="1869"/>
                  </a:lnTo>
                  <a:lnTo>
                    <a:pt x="1489" y="1840"/>
                  </a:lnTo>
                  <a:lnTo>
                    <a:pt x="1448" y="1764"/>
                  </a:lnTo>
                  <a:lnTo>
                    <a:pt x="1436" y="1735"/>
                  </a:lnTo>
                  <a:lnTo>
                    <a:pt x="1428" y="1704"/>
                  </a:lnTo>
                  <a:lnTo>
                    <a:pt x="1424" y="1674"/>
                  </a:lnTo>
                  <a:lnTo>
                    <a:pt x="1426" y="1643"/>
                  </a:lnTo>
                  <a:lnTo>
                    <a:pt x="1434" y="1614"/>
                  </a:lnTo>
                  <a:lnTo>
                    <a:pt x="1444" y="1586"/>
                  </a:lnTo>
                  <a:lnTo>
                    <a:pt x="1459" y="1559"/>
                  </a:lnTo>
                  <a:lnTo>
                    <a:pt x="1479" y="1536"/>
                  </a:lnTo>
                  <a:lnTo>
                    <a:pt x="1502" y="1514"/>
                  </a:lnTo>
                  <a:lnTo>
                    <a:pt x="1529" y="1497"/>
                  </a:lnTo>
                  <a:lnTo>
                    <a:pt x="1558" y="1484"/>
                  </a:lnTo>
                  <a:lnTo>
                    <a:pt x="1586" y="1476"/>
                  </a:lnTo>
                  <a:lnTo>
                    <a:pt x="1615" y="1473"/>
                  </a:lnTo>
                  <a:lnTo>
                    <a:pt x="1645" y="1475"/>
                  </a:lnTo>
                  <a:lnTo>
                    <a:pt x="1674" y="1480"/>
                  </a:lnTo>
                  <a:lnTo>
                    <a:pt x="1701" y="1491"/>
                  </a:lnTo>
                  <a:lnTo>
                    <a:pt x="1727" y="1504"/>
                  </a:lnTo>
                  <a:lnTo>
                    <a:pt x="1751" y="1521"/>
                  </a:lnTo>
                  <a:lnTo>
                    <a:pt x="1771" y="1543"/>
                  </a:lnTo>
                  <a:lnTo>
                    <a:pt x="1790" y="1568"/>
                  </a:lnTo>
                  <a:lnTo>
                    <a:pt x="1825" y="1511"/>
                  </a:lnTo>
                  <a:lnTo>
                    <a:pt x="1858" y="1453"/>
                  </a:lnTo>
                  <a:lnTo>
                    <a:pt x="1886" y="1391"/>
                  </a:lnTo>
                  <a:lnTo>
                    <a:pt x="1908" y="1328"/>
                  </a:lnTo>
                  <a:lnTo>
                    <a:pt x="1927" y="1261"/>
                  </a:lnTo>
                  <a:lnTo>
                    <a:pt x="1940" y="1193"/>
                  </a:lnTo>
                  <a:lnTo>
                    <a:pt x="1948" y="1123"/>
                  </a:lnTo>
                  <a:lnTo>
                    <a:pt x="1952" y="1053"/>
                  </a:lnTo>
                  <a:lnTo>
                    <a:pt x="1948" y="979"/>
                  </a:lnTo>
                  <a:lnTo>
                    <a:pt x="1940" y="906"/>
                  </a:lnTo>
                  <a:lnTo>
                    <a:pt x="1926" y="835"/>
                  </a:lnTo>
                  <a:lnTo>
                    <a:pt x="1905" y="767"/>
                  </a:lnTo>
                  <a:lnTo>
                    <a:pt x="1881" y="702"/>
                  </a:lnTo>
                  <a:lnTo>
                    <a:pt x="1851" y="638"/>
                  </a:lnTo>
                  <a:lnTo>
                    <a:pt x="1817" y="578"/>
                  </a:lnTo>
                  <a:lnTo>
                    <a:pt x="1778" y="520"/>
                  </a:lnTo>
                  <a:lnTo>
                    <a:pt x="1735" y="466"/>
                  </a:lnTo>
                  <a:lnTo>
                    <a:pt x="1687" y="415"/>
                  </a:lnTo>
                  <a:lnTo>
                    <a:pt x="1637" y="368"/>
                  </a:lnTo>
                  <a:lnTo>
                    <a:pt x="1582" y="325"/>
                  </a:lnTo>
                  <a:lnTo>
                    <a:pt x="1525" y="286"/>
                  </a:lnTo>
                  <a:lnTo>
                    <a:pt x="1464" y="251"/>
                  </a:lnTo>
                  <a:lnTo>
                    <a:pt x="1402" y="222"/>
                  </a:lnTo>
                  <a:lnTo>
                    <a:pt x="1335" y="197"/>
                  </a:lnTo>
                  <a:lnTo>
                    <a:pt x="1268" y="178"/>
                  </a:lnTo>
                  <a:lnTo>
                    <a:pt x="1197" y="163"/>
                  </a:lnTo>
                  <a:lnTo>
                    <a:pt x="1125" y="154"/>
                  </a:lnTo>
                  <a:lnTo>
                    <a:pt x="1051" y="151"/>
                  </a:lnTo>
                  <a:close/>
                  <a:moveTo>
                    <a:pt x="1051" y="0"/>
                  </a:moveTo>
                  <a:lnTo>
                    <a:pt x="1133" y="3"/>
                  </a:lnTo>
                  <a:lnTo>
                    <a:pt x="1214" y="14"/>
                  </a:lnTo>
                  <a:lnTo>
                    <a:pt x="1292" y="28"/>
                  </a:lnTo>
                  <a:lnTo>
                    <a:pt x="1368" y="49"/>
                  </a:lnTo>
                  <a:lnTo>
                    <a:pt x="1442" y="76"/>
                  </a:lnTo>
                  <a:lnTo>
                    <a:pt x="1514" y="107"/>
                  </a:lnTo>
                  <a:lnTo>
                    <a:pt x="1581" y="144"/>
                  </a:lnTo>
                  <a:lnTo>
                    <a:pt x="1647" y="186"/>
                  </a:lnTo>
                  <a:lnTo>
                    <a:pt x="1708" y="231"/>
                  </a:lnTo>
                  <a:lnTo>
                    <a:pt x="1766" y="281"/>
                  </a:lnTo>
                  <a:lnTo>
                    <a:pt x="1820" y="336"/>
                  </a:lnTo>
                  <a:lnTo>
                    <a:pt x="1871" y="394"/>
                  </a:lnTo>
                  <a:lnTo>
                    <a:pt x="1917" y="456"/>
                  </a:lnTo>
                  <a:lnTo>
                    <a:pt x="1958" y="521"/>
                  </a:lnTo>
                  <a:lnTo>
                    <a:pt x="1995" y="589"/>
                  </a:lnTo>
                  <a:lnTo>
                    <a:pt x="2026" y="661"/>
                  </a:lnTo>
                  <a:lnTo>
                    <a:pt x="2053" y="735"/>
                  </a:lnTo>
                  <a:lnTo>
                    <a:pt x="2074" y="811"/>
                  </a:lnTo>
                  <a:lnTo>
                    <a:pt x="2089" y="888"/>
                  </a:lnTo>
                  <a:lnTo>
                    <a:pt x="2098" y="970"/>
                  </a:lnTo>
                  <a:lnTo>
                    <a:pt x="2101" y="1052"/>
                  </a:lnTo>
                  <a:lnTo>
                    <a:pt x="2098" y="1135"/>
                  </a:lnTo>
                  <a:lnTo>
                    <a:pt x="2089" y="1216"/>
                  </a:lnTo>
                  <a:lnTo>
                    <a:pt x="2074" y="1295"/>
                  </a:lnTo>
                  <a:lnTo>
                    <a:pt x="2052" y="1371"/>
                  </a:lnTo>
                  <a:lnTo>
                    <a:pt x="2025" y="1445"/>
                  </a:lnTo>
                  <a:lnTo>
                    <a:pt x="1994" y="1516"/>
                  </a:lnTo>
                  <a:lnTo>
                    <a:pt x="1957" y="1585"/>
                  </a:lnTo>
                  <a:lnTo>
                    <a:pt x="1915" y="1651"/>
                  </a:lnTo>
                  <a:lnTo>
                    <a:pt x="1867" y="1713"/>
                  </a:lnTo>
                  <a:lnTo>
                    <a:pt x="1960" y="1887"/>
                  </a:lnTo>
                  <a:lnTo>
                    <a:pt x="2505" y="1594"/>
                  </a:lnTo>
                  <a:lnTo>
                    <a:pt x="2537" y="1581"/>
                  </a:lnTo>
                  <a:lnTo>
                    <a:pt x="2570" y="1573"/>
                  </a:lnTo>
                  <a:lnTo>
                    <a:pt x="2603" y="1570"/>
                  </a:lnTo>
                  <a:lnTo>
                    <a:pt x="2635" y="1572"/>
                  </a:lnTo>
                  <a:lnTo>
                    <a:pt x="2666" y="1579"/>
                  </a:lnTo>
                  <a:lnTo>
                    <a:pt x="2697" y="1591"/>
                  </a:lnTo>
                  <a:lnTo>
                    <a:pt x="2725" y="1608"/>
                  </a:lnTo>
                  <a:lnTo>
                    <a:pt x="2750" y="1628"/>
                  </a:lnTo>
                  <a:lnTo>
                    <a:pt x="2773" y="1653"/>
                  </a:lnTo>
                  <a:lnTo>
                    <a:pt x="2791" y="1681"/>
                  </a:lnTo>
                  <a:lnTo>
                    <a:pt x="3358" y="2746"/>
                  </a:lnTo>
                  <a:lnTo>
                    <a:pt x="3365" y="2765"/>
                  </a:lnTo>
                  <a:lnTo>
                    <a:pt x="3368" y="2783"/>
                  </a:lnTo>
                  <a:lnTo>
                    <a:pt x="3366" y="2802"/>
                  </a:lnTo>
                  <a:lnTo>
                    <a:pt x="3361" y="2820"/>
                  </a:lnTo>
                  <a:lnTo>
                    <a:pt x="3351" y="2836"/>
                  </a:lnTo>
                  <a:lnTo>
                    <a:pt x="3339" y="2850"/>
                  </a:lnTo>
                  <a:lnTo>
                    <a:pt x="3323" y="2861"/>
                  </a:lnTo>
                  <a:lnTo>
                    <a:pt x="2393" y="3360"/>
                  </a:lnTo>
                  <a:lnTo>
                    <a:pt x="2374" y="3367"/>
                  </a:lnTo>
                  <a:lnTo>
                    <a:pt x="2356" y="3370"/>
                  </a:lnTo>
                  <a:lnTo>
                    <a:pt x="2336" y="3368"/>
                  </a:lnTo>
                  <a:lnTo>
                    <a:pt x="2319" y="3363"/>
                  </a:lnTo>
                  <a:lnTo>
                    <a:pt x="2302" y="3353"/>
                  </a:lnTo>
                  <a:lnTo>
                    <a:pt x="2289" y="3340"/>
                  </a:lnTo>
                  <a:lnTo>
                    <a:pt x="2278" y="3325"/>
                  </a:lnTo>
                  <a:lnTo>
                    <a:pt x="2033" y="2863"/>
                  </a:lnTo>
                  <a:lnTo>
                    <a:pt x="1430" y="2679"/>
                  </a:lnTo>
                  <a:lnTo>
                    <a:pt x="1400" y="2667"/>
                  </a:lnTo>
                  <a:lnTo>
                    <a:pt x="1373" y="2651"/>
                  </a:lnTo>
                  <a:lnTo>
                    <a:pt x="1349" y="2631"/>
                  </a:lnTo>
                  <a:lnTo>
                    <a:pt x="1329" y="2609"/>
                  </a:lnTo>
                  <a:lnTo>
                    <a:pt x="1313" y="2583"/>
                  </a:lnTo>
                  <a:lnTo>
                    <a:pt x="1300" y="2555"/>
                  </a:lnTo>
                  <a:lnTo>
                    <a:pt x="1293" y="2526"/>
                  </a:lnTo>
                  <a:lnTo>
                    <a:pt x="1290" y="2495"/>
                  </a:lnTo>
                  <a:lnTo>
                    <a:pt x="1291" y="2464"/>
                  </a:lnTo>
                  <a:lnTo>
                    <a:pt x="1298" y="2432"/>
                  </a:lnTo>
                  <a:lnTo>
                    <a:pt x="1310" y="2403"/>
                  </a:lnTo>
                  <a:lnTo>
                    <a:pt x="1326" y="2376"/>
                  </a:lnTo>
                  <a:lnTo>
                    <a:pt x="1345" y="2352"/>
                  </a:lnTo>
                  <a:lnTo>
                    <a:pt x="1368" y="2332"/>
                  </a:lnTo>
                  <a:lnTo>
                    <a:pt x="1394" y="2315"/>
                  </a:lnTo>
                  <a:lnTo>
                    <a:pt x="1421" y="2303"/>
                  </a:lnTo>
                  <a:lnTo>
                    <a:pt x="1451" y="2296"/>
                  </a:lnTo>
                  <a:lnTo>
                    <a:pt x="1481" y="2293"/>
                  </a:lnTo>
                  <a:lnTo>
                    <a:pt x="1513" y="2294"/>
                  </a:lnTo>
                  <a:lnTo>
                    <a:pt x="1543" y="2301"/>
                  </a:lnTo>
                  <a:lnTo>
                    <a:pt x="1770" y="2370"/>
                  </a:lnTo>
                  <a:lnTo>
                    <a:pt x="1558" y="1972"/>
                  </a:lnTo>
                  <a:lnTo>
                    <a:pt x="1492" y="2006"/>
                  </a:lnTo>
                  <a:lnTo>
                    <a:pt x="1423" y="2034"/>
                  </a:lnTo>
                  <a:lnTo>
                    <a:pt x="1353" y="2059"/>
                  </a:lnTo>
                  <a:lnTo>
                    <a:pt x="1280" y="2077"/>
                  </a:lnTo>
                  <a:lnTo>
                    <a:pt x="1205" y="2092"/>
                  </a:lnTo>
                  <a:lnTo>
                    <a:pt x="1128" y="2100"/>
                  </a:lnTo>
                  <a:lnTo>
                    <a:pt x="1050" y="2103"/>
                  </a:lnTo>
                  <a:lnTo>
                    <a:pt x="968" y="2100"/>
                  </a:lnTo>
                  <a:lnTo>
                    <a:pt x="888" y="2091"/>
                  </a:lnTo>
                  <a:lnTo>
                    <a:pt x="809" y="2075"/>
                  </a:lnTo>
                  <a:lnTo>
                    <a:pt x="733" y="2055"/>
                  </a:lnTo>
                  <a:lnTo>
                    <a:pt x="659" y="2028"/>
                  </a:lnTo>
                  <a:lnTo>
                    <a:pt x="589" y="1996"/>
                  </a:lnTo>
                  <a:lnTo>
                    <a:pt x="520" y="1959"/>
                  </a:lnTo>
                  <a:lnTo>
                    <a:pt x="455" y="1918"/>
                  </a:lnTo>
                  <a:lnTo>
                    <a:pt x="394" y="1872"/>
                  </a:lnTo>
                  <a:lnTo>
                    <a:pt x="335" y="1822"/>
                  </a:lnTo>
                  <a:lnTo>
                    <a:pt x="281" y="1768"/>
                  </a:lnTo>
                  <a:lnTo>
                    <a:pt x="231" y="1710"/>
                  </a:lnTo>
                  <a:lnTo>
                    <a:pt x="185" y="1648"/>
                  </a:lnTo>
                  <a:lnTo>
                    <a:pt x="144" y="1583"/>
                  </a:lnTo>
                  <a:lnTo>
                    <a:pt x="107" y="1514"/>
                  </a:lnTo>
                  <a:lnTo>
                    <a:pt x="75" y="1443"/>
                  </a:lnTo>
                  <a:lnTo>
                    <a:pt x="49" y="1370"/>
                  </a:lnTo>
                  <a:lnTo>
                    <a:pt x="28" y="1294"/>
                  </a:lnTo>
                  <a:lnTo>
                    <a:pt x="12" y="1215"/>
                  </a:lnTo>
                  <a:lnTo>
                    <a:pt x="3" y="1135"/>
                  </a:lnTo>
                  <a:lnTo>
                    <a:pt x="0" y="1053"/>
                  </a:lnTo>
                  <a:lnTo>
                    <a:pt x="0" y="1053"/>
                  </a:lnTo>
                  <a:lnTo>
                    <a:pt x="3" y="971"/>
                  </a:lnTo>
                  <a:lnTo>
                    <a:pt x="12" y="890"/>
                  </a:lnTo>
                  <a:lnTo>
                    <a:pt x="28" y="812"/>
                  </a:lnTo>
                  <a:lnTo>
                    <a:pt x="49" y="735"/>
                  </a:lnTo>
                  <a:lnTo>
                    <a:pt x="75" y="661"/>
                  </a:lnTo>
                  <a:lnTo>
                    <a:pt x="107" y="590"/>
                  </a:lnTo>
                  <a:lnTo>
                    <a:pt x="144" y="522"/>
                  </a:lnTo>
                  <a:lnTo>
                    <a:pt x="186" y="457"/>
                  </a:lnTo>
                  <a:lnTo>
                    <a:pt x="231" y="395"/>
                  </a:lnTo>
                  <a:lnTo>
                    <a:pt x="281" y="337"/>
                  </a:lnTo>
                  <a:lnTo>
                    <a:pt x="335" y="282"/>
                  </a:lnTo>
                  <a:lnTo>
                    <a:pt x="394" y="232"/>
                  </a:lnTo>
                  <a:lnTo>
                    <a:pt x="455" y="186"/>
                  </a:lnTo>
                  <a:lnTo>
                    <a:pt x="521" y="145"/>
                  </a:lnTo>
                  <a:lnTo>
                    <a:pt x="590" y="108"/>
                  </a:lnTo>
                  <a:lnTo>
                    <a:pt x="660" y="76"/>
                  </a:lnTo>
                  <a:lnTo>
                    <a:pt x="734" y="49"/>
                  </a:lnTo>
                  <a:lnTo>
                    <a:pt x="810" y="29"/>
                  </a:lnTo>
                  <a:lnTo>
                    <a:pt x="889" y="14"/>
                  </a:lnTo>
                  <a:lnTo>
                    <a:pt x="969" y="4"/>
                  </a:lnTo>
                  <a:lnTo>
                    <a:pt x="10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0">
              <a:extLst>
                <a:ext uri="{FF2B5EF4-FFF2-40B4-BE49-F238E27FC236}">
                  <a16:creationId xmlns:a16="http://schemas.microsoft.com/office/drawing/2014/main" id="{6BDF920D-A2F9-4E8A-B28B-A59DF474A5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4375" y="5056188"/>
              <a:ext cx="103188" cy="231775"/>
            </a:xfrm>
            <a:custGeom>
              <a:avLst/>
              <a:gdLst>
                <a:gd name="T0" fmla="*/ 356 w 586"/>
                <a:gd name="T1" fmla="*/ 1043 h 1312"/>
                <a:gd name="T2" fmla="*/ 404 w 586"/>
                <a:gd name="T3" fmla="*/ 1014 h 1312"/>
                <a:gd name="T4" fmla="*/ 440 w 586"/>
                <a:gd name="T5" fmla="*/ 970 h 1312"/>
                <a:gd name="T6" fmla="*/ 459 w 586"/>
                <a:gd name="T7" fmla="*/ 917 h 1312"/>
                <a:gd name="T8" fmla="*/ 459 w 586"/>
                <a:gd name="T9" fmla="*/ 858 h 1312"/>
                <a:gd name="T10" fmla="*/ 440 w 586"/>
                <a:gd name="T11" fmla="*/ 804 h 1312"/>
                <a:gd name="T12" fmla="*/ 404 w 586"/>
                <a:gd name="T13" fmla="*/ 761 h 1312"/>
                <a:gd name="T14" fmla="*/ 356 w 586"/>
                <a:gd name="T15" fmla="*/ 731 h 1312"/>
                <a:gd name="T16" fmla="*/ 206 w 586"/>
                <a:gd name="T17" fmla="*/ 282 h 1312"/>
                <a:gd name="T18" fmla="*/ 164 w 586"/>
                <a:gd name="T19" fmla="*/ 319 h 1312"/>
                <a:gd name="T20" fmla="*/ 135 w 586"/>
                <a:gd name="T21" fmla="*/ 367 h 1312"/>
                <a:gd name="T22" fmla="*/ 126 w 586"/>
                <a:gd name="T23" fmla="*/ 425 h 1312"/>
                <a:gd name="T24" fmla="*/ 135 w 586"/>
                <a:gd name="T25" fmla="*/ 483 h 1312"/>
                <a:gd name="T26" fmla="*/ 164 w 586"/>
                <a:gd name="T27" fmla="*/ 531 h 1312"/>
                <a:gd name="T28" fmla="*/ 206 w 586"/>
                <a:gd name="T29" fmla="*/ 568 h 1312"/>
                <a:gd name="T30" fmla="*/ 232 w 586"/>
                <a:gd name="T31" fmla="*/ 269 h 1312"/>
                <a:gd name="T32" fmla="*/ 356 w 586"/>
                <a:gd name="T33" fmla="*/ 0 h 1312"/>
                <a:gd name="T34" fmla="*/ 395 w 586"/>
                <a:gd name="T35" fmla="*/ 150 h 1312"/>
                <a:gd name="T36" fmla="*/ 463 w 586"/>
                <a:gd name="T37" fmla="*/ 187 h 1312"/>
                <a:gd name="T38" fmla="*/ 521 w 586"/>
                <a:gd name="T39" fmla="*/ 240 h 1312"/>
                <a:gd name="T40" fmla="*/ 562 w 586"/>
                <a:gd name="T41" fmla="*/ 307 h 1312"/>
                <a:gd name="T42" fmla="*/ 583 w 586"/>
                <a:gd name="T43" fmla="*/ 384 h 1312"/>
                <a:gd name="T44" fmla="*/ 461 w 586"/>
                <a:gd name="T45" fmla="*/ 425 h 1312"/>
                <a:gd name="T46" fmla="*/ 451 w 586"/>
                <a:gd name="T47" fmla="*/ 368 h 1312"/>
                <a:gd name="T48" fmla="*/ 423 w 586"/>
                <a:gd name="T49" fmla="*/ 319 h 1312"/>
                <a:gd name="T50" fmla="*/ 381 w 586"/>
                <a:gd name="T51" fmla="*/ 282 h 1312"/>
                <a:gd name="T52" fmla="*/ 356 w 586"/>
                <a:gd name="T53" fmla="*/ 600 h 1312"/>
                <a:gd name="T54" fmla="*/ 431 w 586"/>
                <a:gd name="T55" fmla="*/ 628 h 1312"/>
                <a:gd name="T56" fmla="*/ 494 w 586"/>
                <a:gd name="T57" fmla="*/ 673 h 1312"/>
                <a:gd name="T58" fmla="*/ 543 w 586"/>
                <a:gd name="T59" fmla="*/ 734 h 1312"/>
                <a:gd name="T60" fmla="*/ 575 w 586"/>
                <a:gd name="T61" fmla="*/ 806 h 1312"/>
                <a:gd name="T62" fmla="*/ 586 w 586"/>
                <a:gd name="T63" fmla="*/ 887 h 1312"/>
                <a:gd name="T64" fmla="*/ 575 w 586"/>
                <a:gd name="T65" fmla="*/ 968 h 1312"/>
                <a:gd name="T66" fmla="*/ 543 w 586"/>
                <a:gd name="T67" fmla="*/ 1040 h 1312"/>
                <a:gd name="T68" fmla="*/ 494 w 586"/>
                <a:gd name="T69" fmla="*/ 1101 h 1312"/>
                <a:gd name="T70" fmla="*/ 431 w 586"/>
                <a:gd name="T71" fmla="*/ 1146 h 1312"/>
                <a:gd name="T72" fmla="*/ 356 w 586"/>
                <a:gd name="T73" fmla="*/ 1174 h 1312"/>
                <a:gd name="T74" fmla="*/ 231 w 586"/>
                <a:gd name="T75" fmla="*/ 1312 h 1312"/>
                <a:gd name="T76" fmla="*/ 192 w 586"/>
                <a:gd name="T77" fmla="*/ 1162 h 1312"/>
                <a:gd name="T78" fmla="*/ 123 w 586"/>
                <a:gd name="T79" fmla="*/ 1125 h 1312"/>
                <a:gd name="T80" fmla="*/ 65 w 586"/>
                <a:gd name="T81" fmla="*/ 1072 h 1312"/>
                <a:gd name="T82" fmla="*/ 24 w 586"/>
                <a:gd name="T83" fmla="*/ 1005 h 1312"/>
                <a:gd name="T84" fmla="*/ 3 w 586"/>
                <a:gd name="T85" fmla="*/ 928 h 1312"/>
                <a:gd name="T86" fmla="*/ 125 w 586"/>
                <a:gd name="T87" fmla="*/ 887 h 1312"/>
                <a:gd name="T88" fmla="*/ 135 w 586"/>
                <a:gd name="T89" fmla="*/ 945 h 1312"/>
                <a:gd name="T90" fmla="*/ 163 w 586"/>
                <a:gd name="T91" fmla="*/ 994 h 1312"/>
                <a:gd name="T92" fmla="*/ 205 w 586"/>
                <a:gd name="T93" fmla="*/ 1030 h 1312"/>
                <a:gd name="T94" fmla="*/ 231 w 586"/>
                <a:gd name="T95" fmla="*/ 712 h 1312"/>
                <a:gd name="T96" fmla="*/ 156 w 586"/>
                <a:gd name="T97" fmla="*/ 684 h 1312"/>
                <a:gd name="T98" fmla="*/ 92 w 586"/>
                <a:gd name="T99" fmla="*/ 639 h 1312"/>
                <a:gd name="T100" fmla="*/ 43 w 586"/>
                <a:gd name="T101" fmla="*/ 579 h 1312"/>
                <a:gd name="T102" fmla="*/ 11 w 586"/>
                <a:gd name="T103" fmla="*/ 506 h 1312"/>
                <a:gd name="T104" fmla="*/ 0 w 586"/>
                <a:gd name="T105" fmla="*/ 425 h 1312"/>
                <a:gd name="T106" fmla="*/ 11 w 586"/>
                <a:gd name="T107" fmla="*/ 345 h 1312"/>
                <a:gd name="T108" fmla="*/ 43 w 586"/>
                <a:gd name="T109" fmla="*/ 272 h 1312"/>
                <a:gd name="T110" fmla="*/ 92 w 586"/>
                <a:gd name="T111" fmla="*/ 211 h 1312"/>
                <a:gd name="T112" fmla="*/ 156 w 586"/>
                <a:gd name="T113" fmla="*/ 166 h 1312"/>
                <a:gd name="T114" fmla="*/ 231 w 586"/>
                <a:gd name="T115" fmla="*/ 139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86" h="1312">
                  <a:moveTo>
                    <a:pt x="356" y="731"/>
                  </a:moveTo>
                  <a:lnTo>
                    <a:pt x="356" y="1043"/>
                  </a:lnTo>
                  <a:lnTo>
                    <a:pt x="381" y="1030"/>
                  </a:lnTo>
                  <a:lnTo>
                    <a:pt x="404" y="1014"/>
                  </a:lnTo>
                  <a:lnTo>
                    <a:pt x="423" y="994"/>
                  </a:lnTo>
                  <a:lnTo>
                    <a:pt x="440" y="970"/>
                  </a:lnTo>
                  <a:lnTo>
                    <a:pt x="451" y="945"/>
                  </a:lnTo>
                  <a:lnTo>
                    <a:pt x="459" y="917"/>
                  </a:lnTo>
                  <a:lnTo>
                    <a:pt x="461" y="887"/>
                  </a:lnTo>
                  <a:lnTo>
                    <a:pt x="459" y="858"/>
                  </a:lnTo>
                  <a:lnTo>
                    <a:pt x="451" y="830"/>
                  </a:lnTo>
                  <a:lnTo>
                    <a:pt x="440" y="804"/>
                  </a:lnTo>
                  <a:lnTo>
                    <a:pt x="423" y="781"/>
                  </a:lnTo>
                  <a:lnTo>
                    <a:pt x="404" y="761"/>
                  </a:lnTo>
                  <a:lnTo>
                    <a:pt x="381" y="744"/>
                  </a:lnTo>
                  <a:lnTo>
                    <a:pt x="356" y="731"/>
                  </a:lnTo>
                  <a:close/>
                  <a:moveTo>
                    <a:pt x="232" y="269"/>
                  </a:moveTo>
                  <a:lnTo>
                    <a:pt x="206" y="282"/>
                  </a:lnTo>
                  <a:lnTo>
                    <a:pt x="183" y="299"/>
                  </a:lnTo>
                  <a:lnTo>
                    <a:pt x="164" y="319"/>
                  </a:lnTo>
                  <a:lnTo>
                    <a:pt x="147" y="342"/>
                  </a:lnTo>
                  <a:lnTo>
                    <a:pt x="135" y="367"/>
                  </a:lnTo>
                  <a:lnTo>
                    <a:pt x="128" y="396"/>
                  </a:lnTo>
                  <a:lnTo>
                    <a:pt x="126" y="425"/>
                  </a:lnTo>
                  <a:lnTo>
                    <a:pt x="128" y="455"/>
                  </a:lnTo>
                  <a:lnTo>
                    <a:pt x="135" y="483"/>
                  </a:lnTo>
                  <a:lnTo>
                    <a:pt x="147" y="509"/>
                  </a:lnTo>
                  <a:lnTo>
                    <a:pt x="164" y="531"/>
                  </a:lnTo>
                  <a:lnTo>
                    <a:pt x="183" y="552"/>
                  </a:lnTo>
                  <a:lnTo>
                    <a:pt x="206" y="568"/>
                  </a:lnTo>
                  <a:lnTo>
                    <a:pt x="232" y="582"/>
                  </a:lnTo>
                  <a:lnTo>
                    <a:pt x="232" y="269"/>
                  </a:lnTo>
                  <a:close/>
                  <a:moveTo>
                    <a:pt x="231" y="0"/>
                  </a:moveTo>
                  <a:lnTo>
                    <a:pt x="356" y="0"/>
                  </a:lnTo>
                  <a:lnTo>
                    <a:pt x="356" y="139"/>
                  </a:lnTo>
                  <a:lnTo>
                    <a:pt x="395" y="150"/>
                  </a:lnTo>
                  <a:lnTo>
                    <a:pt x="431" y="166"/>
                  </a:lnTo>
                  <a:lnTo>
                    <a:pt x="463" y="187"/>
                  </a:lnTo>
                  <a:lnTo>
                    <a:pt x="494" y="211"/>
                  </a:lnTo>
                  <a:lnTo>
                    <a:pt x="521" y="240"/>
                  </a:lnTo>
                  <a:lnTo>
                    <a:pt x="543" y="272"/>
                  </a:lnTo>
                  <a:lnTo>
                    <a:pt x="562" y="307"/>
                  </a:lnTo>
                  <a:lnTo>
                    <a:pt x="575" y="345"/>
                  </a:lnTo>
                  <a:lnTo>
                    <a:pt x="583" y="384"/>
                  </a:lnTo>
                  <a:lnTo>
                    <a:pt x="586" y="425"/>
                  </a:lnTo>
                  <a:lnTo>
                    <a:pt x="461" y="425"/>
                  </a:lnTo>
                  <a:lnTo>
                    <a:pt x="459" y="396"/>
                  </a:lnTo>
                  <a:lnTo>
                    <a:pt x="451" y="368"/>
                  </a:lnTo>
                  <a:lnTo>
                    <a:pt x="440" y="342"/>
                  </a:lnTo>
                  <a:lnTo>
                    <a:pt x="423" y="319"/>
                  </a:lnTo>
                  <a:lnTo>
                    <a:pt x="404" y="299"/>
                  </a:lnTo>
                  <a:lnTo>
                    <a:pt x="381" y="282"/>
                  </a:lnTo>
                  <a:lnTo>
                    <a:pt x="356" y="269"/>
                  </a:lnTo>
                  <a:lnTo>
                    <a:pt x="356" y="600"/>
                  </a:lnTo>
                  <a:lnTo>
                    <a:pt x="395" y="611"/>
                  </a:lnTo>
                  <a:lnTo>
                    <a:pt x="431" y="628"/>
                  </a:lnTo>
                  <a:lnTo>
                    <a:pt x="463" y="648"/>
                  </a:lnTo>
                  <a:lnTo>
                    <a:pt x="494" y="673"/>
                  </a:lnTo>
                  <a:lnTo>
                    <a:pt x="521" y="702"/>
                  </a:lnTo>
                  <a:lnTo>
                    <a:pt x="543" y="734"/>
                  </a:lnTo>
                  <a:lnTo>
                    <a:pt x="562" y="768"/>
                  </a:lnTo>
                  <a:lnTo>
                    <a:pt x="575" y="806"/>
                  </a:lnTo>
                  <a:lnTo>
                    <a:pt x="583" y="845"/>
                  </a:lnTo>
                  <a:lnTo>
                    <a:pt x="586" y="887"/>
                  </a:lnTo>
                  <a:lnTo>
                    <a:pt x="583" y="928"/>
                  </a:lnTo>
                  <a:lnTo>
                    <a:pt x="575" y="968"/>
                  </a:lnTo>
                  <a:lnTo>
                    <a:pt x="562" y="1005"/>
                  </a:lnTo>
                  <a:lnTo>
                    <a:pt x="543" y="1040"/>
                  </a:lnTo>
                  <a:lnTo>
                    <a:pt x="521" y="1072"/>
                  </a:lnTo>
                  <a:lnTo>
                    <a:pt x="494" y="1101"/>
                  </a:lnTo>
                  <a:lnTo>
                    <a:pt x="463" y="1125"/>
                  </a:lnTo>
                  <a:lnTo>
                    <a:pt x="431" y="1146"/>
                  </a:lnTo>
                  <a:lnTo>
                    <a:pt x="395" y="1162"/>
                  </a:lnTo>
                  <a:lnTo>
                    <a:pt x="356" y="1174"/>
                  </a:lnTo>
                  <a:lnTo>
                    <a:pt x="356" y="1312"/>
                  </a:lnTo>
                  <a:lnTo>
                    <a:pt x="231" y="1312"/>
                  </a:lnTo>
                  <a:lnTo>
                    <a:pt x="231" y="1174"/>
                  </a:lnTo>
                  <a:lnTo>
                    <a:pt x="192" y="1162"/>
                  </a:lnTo>
                  <a:lnTo>
                    <a:pt x="156" y="1146"/>
                  </a:lnTo>
                  <a:lnTo>
                    <a:pt x="123" y="1125"/>
                  </a:lnTo>
                  <a:lnTo>
                    <a:pt x="92" y="1101"/>
                  </a:lnTo>
                  <a:lnTo>
                    <a:pt x="65" y="1072"/>
                  </a:lnTo>
                  <a:lnTo>
                    <a:pt x="43" y="1040"/>
                  </a:lnTo>
                  <a:lnTo>
                    <a:pt x="24" y="1005"/>
                  </a:lnTo>
                  <a:lnTo>
                    <a:pt x="11" y="968"/>
                  </a:lnTo>
                  <a:lnTo>
                    <a:pt x="3" y="928"/>
                  </a:lnTo>
                  <a:lnTo>
                    <a:pt x="0" y="887"/>
                  </a:lnTo>
                  <a:lnTo>
                    <a:pt x="125" y="887"/>
                  </a:lnTo>
                  <a:lnTo>
                    <a:pt x="127" y="917"/>
                  </a:lnTo>
                  <a:lnTo>
                    <a:pt x="135" y="945"/>
                  </a:lnTo>
                  <a:lnTo>
                    <a:pt x="146" y="970"/>
                  </a:lnTo>
                  <a:lnTo>
                    <a:pt x="163" y="994"/>
                  </a:lnTo>
                  <a:lnTo>
                    <a:pt x="182" y="1014"/>
                  </a:lnTo>
                  <a:lnTo>
                    <a:pt x="205" y="1030"/>
                  </a:lnTo>
                  <a:lnTo>
                    <a:pt x="231" y="1043"/>
                  </a:lnTo>
                  <a:lnTo>
                    <a:pt x="231" y="712"/>
                  </a:lnTo>
                  <a:lnTo>
                    <a:pt x="192" y="701"/>
                  </a:lnTo>
                  <a:lnTo>
                    <a:pt x="156" y="684"/>
                  </a:lnTo>
                  <a:lnTo>
                    <a:pt x="123" y="664"/>
                  </a:lnTo>
                  <a:lnTo>
                    <a:pt x="92" y="639"/>
                  </a:lnTo>
                  <a:lnTo>
                    <a:pt x="65" y="610"/>
                  </a:lnTo>
                  <a:lnTo>
                    <a:pt x="43" y="579"/>
                  </a:lnTo>
                  <a:lnTo>
                    <a:pt x="24" y="544"/>
                  </a:lnTo>
                  <a:lnTo>
                    <a:pt x="11" y="506"/>
                  </a:lnTo>
                  <a:lnTo>
                    <a:pt x="3" y="467"/>
                  </a:lnTo>
                  <a:lnTo>
                    <a:pt x="0" y="425"/>
                  </a:lnTo>
                  <a:lnTo>
                    <a:pt x="3" y="384"/>
                  </a:lnTo>
                  <a:lnTo>
                    <a:pt x="11" y="345"/>
                  </a:lnTo>
                  <a:lnTo>
                    <a:pt x="24" y="307"/>
                  </a:lnTo>
                  <a:lnTo>
                    <a:pt x="43" y="272"/>
                  </a:lnTo>
                  <a:lnTo>
                    <a:pt x="65" y="240"/>
                  </a:lnTo>
                  <a:lnTo>
                    <a:pt x="92" y="211"/>
                  </a:lnTo>
                  <a:lnTo>
                    <a:pt x="123" y="187"/>
                  </a:lnTo>
                  <a:lnTo>
                    <a:pt x="156" y="166"/>
                  </a:lnTo>
                  <a:lnTo>
                    <a:pt x="192" y="150"/>
                  </a:lnTo>
                  <a:lnTo>
                    <a:pt x="231" y="139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2404220-18F6-4BE1-BEA2-7EE70DA1F685}"/>
              </a:ext>
            </a:extLst>
          </p:cNvPr>
          <p:cNvGrpSpPr/>
          <p:nvPr/>
        </p:nvGrpSpPr>
        <p:grpSpPr>
          <a:xfrm>
            <a:off x="7734702" y="2758894"/>
            <a:ext cx="593725" cy="593725"/>
            <a:chOff x="8132763" y="4213226"/>
            <a:chExt cx="593725" cy="593725"/>
          </a:xfrm>
          <a:solidFill>
            <a:schemeClr val="bg1"/>
          </a:solidFill>
        </p:grpSpPr>
        <p:sp>
          <p:nvSpPr>
            <p:cNvPr id="56" name="Freeform 230">
              <a:extLst>
                <a:ext uri="{FF2B5EF4-FFF2-40B4-BE49-F238E27FC236}">
                  <a16:creationId xmlns:a16="http://schemas.microsoft.com/office/drawing/2014/main" id="{2F4520C7-1C26-4368-B8F8-45E3886F1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2763" y="4213226"/>
              <a:ext cx="593725" cy="593725"/>
            </a:xfrm>
            <a:custGeom>
              <a:avLst/>
              <a:gdLst>
                <a:gd name="T0" fmla="*/ 2157 w 3365"/>
                <a:gd name="T1" fmla="*/ 2160 h 3368"/>
                <a:gd name="T2" fmla="*/ 2058 w 3365"/>
                <a:gd name="T3" fmla="*/ 2266 h 3368"/>
                <a:gd name="T4" fmla="*/ 2183 w 3365"/>
                <a:gd name="T5" fmla="*/ 2396 h 3368"/>
                <a:gd name="T6" fmla="*/ 2404 w 3365"/>
                <a:gd name="T7" fmla="*/ 2660 h 3368"/>
                <a:gd name="T8" fmla="*/ 2646 w 3365"/>
                <a:gd name="T9" fmla="*/ 3022 h 3368"/>
                <a:gd name="T10" fmla="*/ 2832 w 3365"/>
                <a:gd name="T11" fmla="*/ 3204 h 3368"/>
                <a:gd name="T12" fmla="*/ 3084 w 3365"/>
                <a:gd name="T13" fmla="*/ 3179 h 3368"/>
                <a:gd name="T14" fmla="*/ 3218 w 3365"/>
                <a:gd name="T15" fmla="*/ 2976 h 3368"/>
                <a:gd name="T16" fmla="*/ 3167 w 3365"/>
                <a:gd name="T17" fmla="*/ 2771 h 3368"/>
                <a:gd name="T18" fmla="*/ 2948 w 3365"/>
                <a:gd name="T19" fmla="*/ 2609 h 3368"/>
                <a:gd name="T20" fmla="*/ 2600 w 3365"/>
                <a:gd name="T21" fmla="*/ 2367 h 3368"/>
                <a:gd name="T22" fmla="*/ 2356 w 3365"/>
                <a:gd name="T23" fmla="*/ 2153 h 3368"/>
                <a:gd name="T24" fmla="*/ 2252 w 3365"/>
                <a:gd name="T25" fmla="*/ 2048 h 3368"/>
                <a:gd name="T26" fmla="*/ 702 w 3365"/>
                <a:gd name="T27" fmla="*/ 1531 h 3368"/>
                <a:gd name="T28" fmla="*/ 558 w 3365"/>
                <a:gd name="T29" fmla="*/ 1758 h 3368"/>
                <a:gd name="T30" fmla="*/ 890 w 3365"/>
                <a:gd name="T31" fmla="*/ 2055 h 3368"/>
                <a:gd name="T32" fmla="*/ 1392 w 3365"/>
                <a:gd name="T33" fmla="*/ 2040 h 3368"/>
                <a:gd name="T34" fmla="*/ 1657 w 3365"/>
                <a:gd name="T35" fmla="*/ 1756 h 3368"/>
                <a:gd name="T36" fmla="*/ 1494 w 3365"/>
                <a:gd name="T37" fmla="*/ 1518 h 3368"/>
                <a:gd name="T38" fmla="*/ 1046 w 3365"/>
                <a:gd name="T39" fmla="*/ 151 h 3368"/>
                <a:gd name="T40" fmla="*/ 597 w 3365"/>
                <a:gd name="T41" fmla="*/ 298 h 3368"/>
                <a:gd name="T42" fmla="*/ 257 w 3365"/>
                <a:gd name="T43" fmla="*/ 666 h 3368"/>
                <a:gd name="T44" fmla="*/ 148 w 3365"/>
                <a:gd name="T45" fmla="*/ 1140 h 3368"/>
                <a:gd name="T46" fmla="*/ 283 w 3365"/>
                <a:gd name="T47" fmla="*/ 1608 h 3368"/>
                <a:gd name="T48" fmla="*/ 471 w 3365"/>
                <a:gd name="T49" fmla="*/ 1586 h 3368"/>
                <a:gd name="T50" fmla="*/ 740 w 3365"/>
                <a:gd name="T51" fmla="*/ 1362 h 3368"/>
                <a:gd name="T52" fmla="*/ 1485 w 3365"/>
                <a:gd name="T53" fmla="*/ 1362 h 3368"/>
                <a:gd name="T54" fmla="*/ 1755 w 3365"/>
                <a:gd name="T55" fmla="*/ 1584 h 3368"/>
                <a:gd name="T56" fmla="*/ 1945 w 3365"/>
                <a:gd name="T57" fmla="*/ 1609 h 3368"/>
                <a:gd name="T58" fmla="*/ 2080 w 3365"/>
                <a:gd name="T59" fmla="*/ 1140 h 3368"/>
                <a:gd name="T60" fmla="*/ 1970 w 3365"/>
                <a:gd name="T61" fmla="*/ 666 h 3368"/>
                <a:gd name="T62" fmla="*/ 1630 w 3365"/>
                <a:gd name="T63" fmla="*/ 298 h 3368"/>
                <a:gd name="T64" fmla="*/ 1181 w 3365"/>
                <a:gd name="T65" fmla="*/ 151 h 3368"/>
                <a:gd name="T66" fmla="*/ 1447 w 3365"/>
                <a:gd name="T67" fmla="*/ 49 h 3368"/>
                <a:gd name="T68" fmla="*/ 1904 w 3365"/>
                <a:gd name="T69" fmla="*/ 326 h 3368"/>
                <a:gd name="T70" fmla="*/ 2182 w 3365"/>
                <a:gd name="T71" fmla="*/ 786 h 3368"/>
                <a:gd name="T72" fmla="*/ 2215 w 3365"/>
                <a:gd name="T73" fmla="*/ 1304 h 3368"/>
                <a:gd name="T74" fmla="*/ 2004 w 3365"/>
                <a:gd name="T75" fmla="*/ 1789 h 3368"/>
                <a:gd name="T76" fmla="*/ 2215 w 3365"/>
                <a:gd name="T77" fmla="*/ 1870 h 3368"/>
                <a:gd name="T78" fmla="*/ 2286 w 3365"/>
                <a:gd name="T79" fmla="*/ 1888 h 3368"/>
                <a:gd name="T80" fmla="*/ 2369 w 3365"/>
                <a:gd name="T81" fmla="*/ 1974 h 3368"/>
                <a:gd name="T82" fmla="*/ 2585 w 3365"/>
                <a:gd name="T83" fmla="*/ 2175 h 3368"/>
                <a:gd name="T84" fmla="*/ 2884 w 3365"/>
                <a:gd name="T85" fmla="*/ 2409 h 3368"/>
                <a:gd name="T86" fmla="*/ 3180 w 3365"/>
                <a:gd name="T87" fmla="*/ 2585 h 3368"/>
                <a:gd name="T88" fmla="*/ 3337 w 3365"/>
                <a:gd name="T89" fmla="*/ 2791 h 3368"/>
                <a:gd name="T90" fmla="*/ 3344 w 3365"/>
                <a:gd name="T91" fmla="*/ 3067 h 3368"/>
                <a:gd name="T92" fmla="*/ 3116 w 3365"/>
                <a:gd name="T93" fmla="*/ 3326 h 3368"/>
                <a:gd name="T94" fmla="*/ 2802 w 3365"/>
                <a:gd name="T95" fmla="*/ 3345 h 3368"/>
                <a:gd name="T96" fmla="*/ 2590 w 3365"/>
                <a:gd name="T97" fmla="*/ 3194 h 3368"/>
                <a:gd name="T98" fmla="*/ 2379 w 3365"/>
                <a:gd name="T99" fmla="*/ 2851 h 3368"/>
                <a:gd name="T100" fmla="*/ 2122 w 3365"/>
                <a:gd name="T101" fmla="*/ 2528 h 3368"/>
                <a:gd name="T102" fmla="*/ 1935 w 3365"/>
                <a:gd name="T103" fmla="*/ 2332 h 3368"/>
                <a:gd name="T104" fmla="*/ 1878 w 3365"/>
                <a:gd name="T105" fmla="*/ 2273 h 3368"/>
                <a:gd name="T106" fmla="*/ 1888 w 3365"/>
                <a:gd name="T107" fmla="*/ 2188 h 3368"/>
                <a:gd name="T108" fmla="*/ 1729 w 3365"/>
                <a:gd name="T109" fmla="*/ 2047 h 3368"/>
                <a:gd name="T110" fmla="*/ 1232 w 3365"/>
                <a:gd name="T111" fmla="*/ 2224 h 3368"/>
                <a:gd name="T112" fmla="*/ 716 w 3365"/>
                <a:gd name="T113" fmla="*/ 2156 h 3368"/>
                <a:gd name="T114" fmla="*/ 272 w 3365"/>
                <a:gd name="T115" fmla="*/ 1846 h 3368"/>
                <a:gd name="T116" fmla="*/ 30 w 3365"/>
                <a:gd name="T117" fmla="*/ 1374 h 3368"/>
                <a:gd name="T118" fmla="*/ 30 w 3365"/>
                <a:gd name="T119" fmla="*/ 857 h 3368"/>
                <a:gd name="T120" fmla="*/ 272 w 3365"/>
                <a:gd name="T121" fmla="*/ 385 h 3368"/>
                <a:gd name="T122" fmla="*/ 713 w 3365"/>
                <a:gd name="T123" fmla="*/ 74 h 3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5" h="3368">
                  <a:moveTo>
                    <a:pt x="2249" y="2046"/>
                  </a:moveTo>
                  <a:lnTo>
                    <a:pt x="2240" y="2059"/>
                  </a:lnTo>
                  <a:lnTo>
                    <a:pt x="2228" y="2075"/>
                  </a:lnTo>
                  <a:lnTo>
                    <a:pt x="2213" y="2095"/>
                  </a:lnTo>
                  <a:lnTo>
                    <a:pt x="2196" y="2115"/>
                  </a:lnTo>
                  <a:lnTo>
                    <a:pt x="2178" y="2138"/>
                  </a:lnTo>
                  <a:lnTo>
                    <a:pt x="2157" y="2160"/>
                  </a:lnTo>
                  <a:lnTo>
                    <a:pt x="2137" y="2183"/>
                  </a:lnTo>
                  <a:lnTo>
                    <a:pt x="2114" y="2205"/>
                  </a:lnTo>
                  <a:lnTo>
                    <a:pt x="2093" y="2225"/>
                  </a:lnTo>
                  <a:lnTo>
                    <a:pt x="2071" y="2244"/>
                  </a:lnTo>
                  <a:lnTo>
                    <a:pt x="2050" y="2259"/>
                  </a:lnTo>
                  <a:lnTo>
                    <a:pt x="2052" y="2261"/>
                  </a:lnTo>
                  <a:lnTo>
                    <a:pt x="2058" y="2266"/>
                  </a:lnTo>
                  <a:lnTo>
                    <a:pt x="2067" y="2275"/>
                  </a:lnTo>
                  <a:lnTo>
                    <a:pt x="2079" y="2288"/>
                  </a:lnTo>
                  <a:lnTo>
                    <a:pt x="2095" y="2303"/>
                  </a:lnTo>
                  <a:lnTo>
                    <a:pt x="2113" y="2322"/>
                  </a:lnTo>
                  <a:lnTo>
                    <a:pt x="2134" y="2344"/>
                  </a:lnTo>
                  <a:lnTo>
                    <a:pt x="2157" y="2369"/>
                  </a:lnTo>
                  <a:lnTo>
                    <a:pt x="2183" y="2396"/>
                  </a:lnTo>
                  <a:lnTo>
                    <a:pt x="2211" y="2427"/>
                  </a:lnTo>
                  <a:lnTo>
                    <a:pt x="2240" y="2460"/>
                  </a:lnTo>
                  <a:lnTo>
                    <a:pt x="2271" y="2495"/>
                  </a:lnTo>
                  <a:lnTo>
                    <a:pt x="2303" y="2533"/>
                  </a:lnTo>
                  <a:lnTo>
                    <a:pt x="2336" y="2574"/>
                  </a:lnTo>
                  <a:lnTo>
                    <a:pt x="2369" y="2616"/>
                  </a:lnTo>
                  <a:lnTo>
                    <a:pt x="2404" y="2660"/>
                  </a:lnTo>
                  <a:lnTo>
                    <a:pt x="2439" y="2707"/>
                  </a:lnTo>
                  <a:lnTo>
                    <a:pt x="2475" y="2755"/>
                  </a:lnTo>
                  <a:lnTo>
                    <a:pt x="2510" y="2806"/>
                  </a:lnTo>
                  <a:lnTo>
                    <a:pt x="2545" y="2857"/>
                  </a:lnTo>
                  <a:lnTo>
                    <a:pt x="2580" y="2910"/>
                  </a:lnTo>
                  <a:lnTo>
                    <a:pt x="2613" y="2966"/>
                  </a:lnTo>
                  <a:lnTo>
                    <a:pt x="2646" y="3022"/>
                  </a:lnTo>
                  <a:lnTo>
                    <a:pt x="2678" y="3079"/>
                  </a:lnTo>
                  <a:lnTo>
                    <a:pt x="2694" y="3105"/>
                  </a:lnTo>
                  <a:lnTo>
                    <a:pt x="2716" y="3130"/>
                  </a:lnTo>
                  <a:lnTo>
                    <a:pt x="2741" y="3152"/>
                  </a:lnTo>
                  <a:lnTo>
                    <a:pt x="2768" y="3173"/>
                  </a:lnTo>
                  <a:lnTo>
                    <a:pt x="2799" y="3190"/>
                  </a:lnTo>
                  <a:lnTo>
                    <a:pt x="2832" y="3204"/>
                  </a:lnTo>
                  <a:lnTo>
                    <a:pt x="2866" y="3215"/>
                  </a:lnTo>
                  <a:lnTo>
                    <a:pt x="2902" y="3221"/>
                  </a:lnTo>
                  <a:lnTo>
                    <a:pt x="2938" y="3223"/>
                  </a:lnTo>
                  <a:lnTo>
                    <a:pt x="2975" y="3221"/>
                  </a:lnTo>
                  <a:lnTo>
                    <a:pt x="3012" y="3213"/>
                  </a:lnTo>
                  <a:lnTo>
                    <a:pt x="3049" y="3199"/>
                  </a:lnTo>
                  <a:lnTo>
                    <a:pt x="3084" y="3179"/>
                  </a:lnTo>
                  <a:lnTo>
                    <a:pt x="3118" y="3153"/>
                  </a:lnTo>
                  <a:lnTo>
                    <a:pt x="3147" y="3127"/>
                  </a:lnTo>
                  <a:lnTo>
                    <a:pt x="3170" y="3098"/>
                  </a:lnTo>
                  <a:lnTo>
                    <a:pt x="3189" y="3068"/>
                  </a:lnTo>
                  <a:lnTo>
                    <a:pt x="3203" y="3039"/>
                  </a:lnTo>
                  <a:lnTo>
                    <a:pt x="3212" y="3007"/>
                  </a:lnTo>
                  <a:lnTo>
                    <a:pt x="3218" y="2976"/>
                  </a:lnTo>
                  <a:lnTo>
                    <a:pt x="3220" y="2944"/>
                  </a:lnTo>
                  <a:lnTo>
                    <a:pt x="3219" y="2913"/>
                  </a:lnTo>
                  <a:lnTo>
                    <a:pt x="3214" y="2883"/>
                  </a:lnTo>
                  <a:lnTo>
                    <a:pt x="3206" y="2853"/>
                  </a:lnTo>
                  <a:lnTo>
                    <a:pt x="3196" y="2824"/>
                  </a:lnTo>
                  <a:lnTo>
                    <a:pt x="3182" y="2796"/>
                  </a:lnTo>
                  <a:lnTo>
                    <a:pt x="3167" y="2771"/>
                  </a:lnTo>
                  <a:lnTo>
                    <a:pt x="3149" y="2746"/>
                  </a:lnTo>
                  <a:lnTo>
                    <a:pt x="3129" y="2724"/>
                  </a:lnTo>
                  <a:lnTo>
                    <a:pt x="3109" y="2704"/>
                  </a:lnTo>
                  <a:lnTo>
                    <a:pt x="3086" y="2687"/>
                  </a:lnTo>
                  <a:lnTo>
                    <a:pt x="3063" y="2672"/>
                  </a:lnTo>
                  <a:lnTo>
                    <a:pt x="3004" y="2642"/>
                  </a:lnTo>
                  <a:lnTo>
                    <a:pt x="2948" y="2609"/>
                  </a:lnTo>
                  <a:lnTo>
                    <a:pt x="2893" y="2576"/>
                  </a:lnTo>
                  <a:lnTo>
                    <a:pt x="2840" y="2542"/>
                  </a:lnTo>
                  <a:lnTo>
                    <a:pt x="2788" y="2507"/>
                  </a:lnTo>
                  <a:lnTo>
                    <a:pt x="2739" y="2471"/>
                  </a:lnTo>
                  <a:lnTo>
                    <a:pt x="2690" y="2436"/>
                  </a:lnTo>
                  <a:lnTo>
                    <a:pt x="2644" y="2402"/>
                  </a:lnTo>
                  <a:lnTo>
                    <a:pt x="2600" y="2367"/>
                  </a:lnTo>
                  <a:lnTo>
                    <a:pt x="2558" y="2333"/>
                  </a:lnTo>
                  <a:lnTo>
                    <a:pt x="2518" y="2300"/>
                  </a:lnTo>
                  <a:lnTo>
                    <a:pt x="2481" y="2267"/>
                  </a:lnTo>
                  <a:lnTo>
                    <a:pt x="2445" y="2236"/>
                  </a:lnTo>
                  <a:lnTo>
                    <a:pt x="2414" y="2208"/>
                  </a:lnTo>
                  <a:lnTo>
                    <a:pt x="2384" y="2180"/>
                  </a:lnTo>
                  <a:lnTo>
                    <a:pt x="2356" y="2153"/>
                  </a:lnTo>
                  <a:lnTo>
                    <a:pt x="2333" y="2130"/>
                  </a:lnTo>
                  <a:lnTo>
                    <a:pt x="2311" y="2109"/>
                  </a:lnTo>
                  <a:lnTo>
                    <a:pt x="2293" y="2091"/>
                  </a:lnTo>
                  <a:lnTo>
                    <a:pt x="2277" y="2074"/>
                  </a:lnTo>
                  <a:lnTo>
                    <a:pt x="2265" y="2062"/>
                  </a:lnTo>
                  <a:lnTo>
                    <a:pt x="2257" y="2053"/>
                  </a:lnTo>
                  <a:lnTo>
                    <a:pt x="2252" y="2048"/>
                  </a:lnTo>
                  <a:lnTo>
                    <a:pt x="2249" y="2046"/>
                  </a:lnTo>
                  <a:close/>
                  <a:moveTo>
                    <a:pt x="894" y="1473"/>
                  </a:moveTo>
                  <a:lnTo>
                    <a:pt x="852" y="1475"/>
                  </a:lnTo>
                  <a:lnTo>
                    <a:pt x="812" y="1482"/>
                  </a:lnTo>
                  <a:lnTo>
                    <a:pt x="773" y="1494"/>
                  </a:lnTo>
                  <a:lnTo>
                    <a:pt x="736" y="1510"/>
                  </a:lnTo>
                  <a:lnTo>
                    <a:pt x="702" y="1531"/>
                  </a:lnTo>
                  <a:lnTo>
                    <a:pt x="671" y="1554"/>
                  </a:lnTo>
                  <a:lnTo>
                    <a:pt x="642" y="1581"/>
                  </a:lnTo>
                  <a:lnTo>
                    <a:pt x="617" y="1611"/>
                  </a:lnTo>
                  <a:lnTo>
                    <a:pt x="596" y="1645"/>
                  </a:lnTo>
                  <a:lnTo>
                    <a:pt x="578" y="1679"/>
                  </a:lnTo>
                  <a:lnTo>
                    <a:pt x="566" y="1718"/>
                  </a:lnTo>
                  <a:lnTo>
                    <a:pt x="558" y="1758"/>
                  </a:lnTo>
                  <a:lnTo>
                    <a:pt x="556" y="1799"/>
                  </a:lnTo>
                  <a:lnTo>
                    <a:pt x="556" y="1903"/>
                  </a:lnTo>
                  <a:lnTo>
                    <a:pt x="618" y="1944"/>
                  </a:lnTo>
                  <a:lnTo>
                    <a:pt x="684" y="1980"/>
                  </a:lnTo>
                  <a:lnTo>
                    <a:pt x="751" y="2010"/>
                  </a:lnTo>
                  <a:lnTo>
                    <a:pt x="820" y="2035"/>
                  </a:lnTo>
                  <a:lnTo>
                    <a:pt x="890" y="2055"/>
                  </a:lnTo>
                  <a:lnTo>
                    <a:pt x="962" y="2069"/>
                  </a:lnTo>
                  <a:lnTo>
                    <a:pt x="1033" y="2077"/>
                  </a:lnTo>
                  <a:lnTo>
                    <a:pt x="1106" y="2080"/>
                  </a:lnTo>
                  <a:lnTo>
                    <a:pt x="1178" y="2078"/>
                  </a:lnTo>
                  <a:lnTo>
                    <a:pt x="1251" y="2071"/>
                  </a:lnTo>
                  <a:lnTo>
                    <a:pt x="1322" y="2059"/>
                  </a:lnTo>
                  <a:lnTo>
                    <a:pt x="1392" y="2040"/>
                  </a:lnTo>
                  <a:lnTo>
                    <a:pt x="1462" y="2017"/>
                  </a:lnTo>
                  <a:lnTo>
                    <a:pt x="1530" y="1987"/>
                  </a:lnTo>
                  <a:lnTo>
                    <a:pt x="1595" y="1953"/>
                  </a:lnTo>
                  <a:lnTo>
                    <a:pt x="1659" y="1913"/>
                  </a:lnTo>
                  <a:lnTo>
                    <a:pt x="1660" y="1913"/>
                  </a:lnTo>
                  <a:lnTo>
                    <a:pt x="1660" y="1799"/>
                  </a:lnTo>
                  <a:lnTo>
                    <a:pt x="1657" y="1756"/>
                  </a:lnTo>
                  <a:lnTo>
                    <a:pt x="1648" y="1714"/>
                  </a:lnTo>
                  <a:lnTo>
                    <a:pt x="1633" y="1673"/>
                  </a:lnTo>
                  <a:lnTo>
                    <a:pt x="1614" y="1636"/>
                  </a:lnTo>
                  <a:lnTo>
                    <a:pt x="1590" y="1601"/>
                  </a:lnTo>
                  <a:lnTo>
                    <a:pt x="1562" y="1570"/>
                  </a:lnTo>
                  <a:lnTo>
                    <a:pt x="1530" y="1542"/>
                  </a:lnTo>
                  <a:lnTo>
                    <a:pt x="1494" y="1518"/>
                  </a:lnTo>
                  <a:lnTo>
                    <a:pt x="1454" y="1499"/>
                  </a:lnTo>
                  <a:lnTo>
                    <a:pt x="1412" y="1485"/>
                  </a:lnTo>
                  <a:lnTo>
                    <a:pt x="1368" y="1475"/>
                  </a:lnTo>
                  <a:lnTo>
                    <a:pt x="1321" y="1473"/>
                  </a:lnTo>
                  <a:lnTo>
                    <a:pt x="894" y="1473"/>
                  </a:lnTo>
                  <a:close/>
                  <a:moveTo>
                    <a:pt x="1113" y="148"/>
                  </a:moveTo>
                  <a:lnTo>
                    <a:pt x="1046" y="151"/>
                  </a:lnTo>
                  <a:lnTo>
                    <a:pt x="979" y="158"/>
                  </a:lnTo>
                  <a:lnTo>
                    <a:pt x="913" y="169"/>
                  </a:lnTo>
                  <a:lnTo>
                    <a:pt x="847" y="186"/>
                  </a:lnTo>
                  <a:lnTo>
                    <a:pt x="782" y="206"/>
                  </a:lnTo>
                  <a:lnTo>
                    <a:pt x="719" y="233"/>
                  </a:lnTo>
                  <a:lnTo>
                    <a:pt x="656" y="263"/>
                  </a:lnTo>
                  <a:lnTo>
                    <a:pt x="597" y="298"/>
                  </a:lnTo>
                  <a:lnTo>
                    <a:pt x="538" y="338"/>
                  </a:lnTo>
                  <a:lnTo>
                    <a:pt x="483" y="383"/>
                  </a:lnTo>
                  <a:lnTo>
                    <a:pt x="431" y="431"/>
                  </a:lnTo>
                  <a:lnTo>
                    <a:pt x="379" y="486"/>
                  </a:lnTo>
                  <a:lnTo>
                    <a:pt x="334" y="544"/>
                  </a:lnTo>
                  <a:lnTo>
                    <a:pt x="293" y="603"/>
                  </a:lnTo>
                  <a:lnTo>
                    <a:pt x="257" y="666"/>
                  </a:lnTo>
                  <a:lnTo>
                    <a:pt x="227" y="731"/>
                  </a:lnTo>
                  <a:lnTo>
                    <a:pt x="201" y="796"/>
                  </a:lnTo>
                  <a:lnTo>
                    <a:pt x="180" y="863"/>
                  </a:lnTo>
                  <a:lnTo>
                    <a:pt x="165" y="932"/>
                  </a:lnTo>
                  <a:lnTo>
                    <a:pt x="154" y="1000"/>
                  </a:lnTo>
                  <a:lnTo>
                    <a:pt x="149" y="1070"/>
                  </a:lnTo>
                  <a:lnTo>
                    <a:pt x="148" y="1140"/>
                  </a:lnTo>
                  <a:lnTo>
                    <a:pt x="152" y="1209"/>
                  </a:lnTo>
                  <a:lnTo>
                    <a:pt x="161" y="1278"/>
                  </a:lnTo>
                  <a:lnTo>
                    <a:pt x="175" y="1347"/>
                  </a:lnTo>
                  <a:lnTo>
                    <a:pt x="195" y="1414"/>
                  </a:lnTo>
                  <a:lnTo>
                    <a:pt x="219" y="1480"/>
                  </a:lnTo>
                  <a:lnTo>
                    <a:pt x="248" y="1545"/>
                  </a:lnTo>
                  <a:lnTo>
                    <a:pt x="283" y="1608"/>
                  </a:lnTo>
                  <a:lnTo>
                    <a:pt x="322" y="1668"/>
                  </a:lnTo>
                  <a:lnTo>
                    <a:pt x="366" y="1727"/>
                  </a:lnTo>
                  <a:lnTo>
                    <a:pt x="415" y="1782"/>
                  </a:lnTo>
                  <a:lnTo>
                    <a:pt x="421" y="1731"/>
                  </a:lnTo>
                  <a:lnTo>
                    <a:pt x="433" y="1680"/>
                  </a:lnTo>
                  <a:lnTo>
                    <a:pt x="449" y="1632"/>
                  </a:lnTo>
                  <a:lnTo>
                    <a:pt x="471" y="1586"/>
                  </a:lnTo>
                  <a:lnTo>
                    <a:pt x="497" y="1544"/>
                  </a:lnTo>
                  <a:lnTo>
                    <a:pt x="529" y="1504"/>
                  </a:lnTo>
                  <a:lnTo>
                    <a:pt x="564" y="1467"/>
                  </a:lnTo>
                  <a:lnTo>
                    <a:pt x="603" y="1434"/>
                  </a:lnTo>
                  <a:lnTo>
                    <a:pt x="645" y="1407"/>
                  </a:lnTo>
                  <a:lnTo>
                    <a:pt x="691" y="1382"/>
                  </a:lnTo>
                  <a:lnTo>
                    <a:pt x="740" y="1362"/>
                  </a:lnTo>
                  <a:lnTo>
                    <a:pt x="792" y="1348"/>
                  </a:lnTo>
                  <a:lnTo>
                    <a:pt x="845" y="1340"/>
                  </a:lnTo>
                  <a:lnTo>
                    <a:pt x="900" y="1337"/>
                  </a:lnTo>
                  <a:lnTo>
                    <a:pt x="1327" y="1337"/>
                  </a:lnTo>
                  <a:lnTo>
                    <a:pt x="1381" y="1340"/>
                  </a:lnTo>
                  <a:lnTo>
                    <a:pt x="1434" y="1348"/>
                  </a:lnTo>
                  <a:lnTo>
                    <a:pt x="1485" y="1362"/>
                  </a:lnTo>
                  <a:lnTo>
                    <a:pt x="1533" y="1381"/>
                  </a:lnTo>
                  <a:lnTo>
                    <a:pt x="1579" y="1405"/>
                  </a:lnTo>
                  <a:lnTo>
                    <a:pt x="1622" y="1433"/>
                  </a:lnTo>
                  <a:lnTo>
                    <a:pt x="1661" y="1465"/>
                  </a:lnTo>
                  <a:lnTo>
                    <a:pt x="1697" y="1502"/>
                  </a:lnTo>
                  <a:lnTo>
                    <a:pt x="1728" y="1541"/>
                  </a:lnTo>
                  <a:lnTo>
                    <a:pt x="1755" y="1584"/>
                  </a:lnTo>
                  <a:lnTo>
                    <a:pt x="1778" y="1630"/>
                  </a:lnTo>
                  <a:lnTo>
                    <a:pt x="1794" y="1678"/>
                  </a:lnTo>
                  <a:lnTo>
                    <a:pt x="1807" y="1730"/>
                  </a:lnTo>
                  <a:lnTo>
                    <a:pt x="1812" y="1783"/>
                  </a:lnTo>
                  <a:lnTo>
                    <a:pt x="1861" y="1728"/>
                  </a:lnTo>
                  <a:lnTo>
                    <a:pt x="1906" y="1669"/>
                  </a:lnTo>
                  <a:lnTo>
                    <a:pt x="1945" y="1609"/>
                  </a:lnTo>
                  <a:lnTo>
                    <a:pt x="1979" y="1546"/>
                  </a:lnTo>
                  <a:lnTo>
                    <a:pt x="2009" y="1480"/>
                  </a:lnTo>
                  <a:lnTo>
                    <a:pt x="2033" y="1415"/>
                  </a:lnTo>
                  <a:lnTo>
                    <a:pt x="2053" y="1347"/>
                  </a:lnTo>
                  <a:lnTo>
                    <a:pt x="2067" y="1278"/>
                  </a:lnTo>
                  <a:lnTo>
                    <a:pt x="2076" y="1210"/>
                  </a:lnTo>
                  <a:lnTo>
                    <a:pt x="2080" y="1140"/>
                  </a:lnTo>
                  <a:lnTo>
                    <a:pt x="2079" y="1070"/>
                  </a:lnTo>
                  <a:lnTo>
                    <a:pt x="2074" y="1000"/>
                  </a:lnTo>
                  <a:lnTo>
                    <a:pt x="2063" y="932"/>
                  </a:lnTo>
                  <a:lnTo>
                    <a:pt x="2047" y="863"/>
                  </a:lnTo>
                  <a:lnTo>
                    <a:pt x="2026" y="796"/>
                  </a:lnTo>
                  <a:lnTo>
                    <a:pt x="2000" y="731"/>
                  </a:lnTo>
                  <a:lnTo>
                    <a:pt x="1970" y="666"/>
                  </a:lnTo>
                  <a:lnTo>
                    <a:pt x="1935" y="603"/>
                  </a:lnTo>
                  <a:lnTo>
                    <a:pt x="1894" y="544"/>
                  </a:lnTo>
                  <a:lnTo>
                    <a:pt x="1848" y="486"/>
                  </a:lnTo>
                  <a:lnTo>
                    <a:pt x="1797" y="431"/>
                  </a:lnTo>
                  <a:lnTo>
                    <a:pt x="1744" y="383"/>
                  </a:lnTo>
                  <a:lnTo>
                    <a:pt x="1689" y="338"/>
                  </a:lnTo>
                  <a:lnTo>
                    <a:pt x="1630" y="298"/>
                  </a:lnTo>
                  <a:lnTo>
                    <a:pt x="1571" y="263"/>
                  </a:lnTo>
                  <a:lnTo>
                    <a:pt x="1509" y="233"/>
                  </a:lnTo>
                  <a:lnTo>
                    <a:pt x="1446" y="206"/>
                  </a:lnTo>
                  <a:lnTo>
                    <a:pt x="1381" y="186"/>
                  </a:lnTo>
                  <a:lnTo>
                    <a:pt x="1314" y="169"/>
                  </a:lnTo>
                  <a:lnTo>
                    <a:pt x="1248" y="158"/>
                  </a:lnTo>
                  <a:lnTo>
                    <a:pt x="1181" y="151"/>
                  </a:lnTo>
                  <a:lnTo>
                    <a:pt x="1113" y="148"/>
                  </a:lnTo>
                  <a:close/>
                  <a:moveTo>
                    <a:pt x="1078" y="0"/>
                  </a:moveTo>
                  <a:lnTo>
                    <a:pt x="1152" y="0"/>
                  </a:lnTo>
                  <a:lnTo>
                    <a:pt x="1226" y="5"/>
                  </a:lnTo>
                  <a:lnTo>
                    <a:pt x="1301" y="15"/>
                  </a:lnTo>
                  <a:lnTo>
                    <a:pt x="1374" y="30"/>
                  </a:lnTo>
                  <a:lnTo>
                    <a:pt x="1447" y="49"/>
                  </a:lnTo>
                  <a:lnTo>
                    <a:pt x="1517" y="74"/>
                  </a:lnTo>
                  <a:lnTo>
                    <a:pt x="1587" y="104"/>
                  </a:lnTo>
                  <a:lnTo>
                    <a:pt x="1655" y="139"/>
                  </a:lnTo>
                  <a:lnTo>
                    <a:pt x="1721" y="178"/>
                  </a:lnTo>
                  <a:lnTo>
                    <a:pt x="1785" y="223"/>
                  </a:lnTo>
                  <a:lnTo>
                    <a:pt x="1846" y="272"/>
                  </a:lnTo>
                  <a:lnTo>
                    <a:pt x="1904" y="326"/>
                  </a:lnTo>
                  <a:lnTo>
                    <a:pt x="1958" y="385"/>
                  </a:lnTo>
                  <a:lnTo>
                    <a:pt x="2009" y="446"/>
                  </a:lnTo>
                  <a:lnTo>
                    <a:pt x="2053" y="510"/>
                  </a:lnTo>
                  <a:lnTo>
                    <a:pt x="2093" y="576"/>
                  </a:lnTo>
                  <a:lnTo>
                    <a:pt x="2127" y="644"/>
                  </a:lnTo>
                  <a:lnTo>
                    <a:pt x="2157" y="714"/>
                  </a:lnTo>
                  <a:lnTo>
                    <a:pt x="2182" y="786"/>
                  </a:lnTo>
                  <a:lnTo>
                    <a:pt x="2201" y="859"/>
                  </a:lnTo>
                  <a:lnTo>
                    <a:pt x="2216" y="932"/>
                  </a:lnTo>
                  <a:lnTo>
                    <a:pt x="2226" y="1007"/>
                  </a:lnTo>
                  <a:lnTo>
                    <a:pt x="2230" y="1080"/>
                  </a:lnTo>
                  <a:lnTo>
                    <a:pt x="2230" y="1155"/>
                  </a:lnTo>
                  <a:lnTo>
                    <a:pt x="2225" y="1230"/>
                  </a:lnTo>
                  <a:lnTo>
                    <a:pt x="2215" y="1304"/>
                  </a:lnTo>
                  <a:lnTo>
                    <a:pt x="2199" y="1378"/>
                  </a:lnTo>
                  <a:lnTo>
                    <a:pt x="2180" y="1451"/>
                  </a:lnTo>
                  <a:lnTo>
                    <a:pt x="2154" y="1521"/>
                  </a:lnTo>
                  <a:lnTo>
                    <a:pt x="2124" y="1591"/>
                  </a:lnTo>
                  <a:lnTo>
                    <a:pt x="2090" y="1659"/>
                  </a:lnTo>
                  <a:lnTo>
                    <a:pt x="2050" y="1726"/>
                  </a:lnTo>
                  <a:lnTo>
                    <a:pt x="2004" y="1789"/>
                  </a:lnTo>
                  <a:lnTo>
                    <a:pt x="1954" y="1850"/>
                  </a:lnTo>
                  <a:lnTo>
                    <a:pt x="2107" y="2004"/>
                  </a:lnTo>
                  <a:lnTo>
                    <a:pt x="2145" y="1954"/>
                  </a:lnTo>
                  <a:lnTo>
                    <a:pt x="2179" y="1902"/>
                  </a:lnTo>
                  <a:lnTo>
                    <a:pt x="2190" y="1887"/>
                  </a:lnTo>
                  <a:lnTo>
                    <a:pt x="2202" y="1876"/>
                  </a:lnTo>
                  <a:lnTo>
                    <a:pt x="2215" y="1870"/>
                  </a:lnTo>
                  <a:lnTo>
                    <a:pt x="2228" y="1867"/>
                  </a:lnTo>
                  <a:lnTo>
                    <a:pt x="2240" y="1867"/>
                  </a:lnTo>
                  <a:lnTo>
                    <a:pt x="2253" y="1869"/>
                  </a:lnTo>
                  <a:lnTo>
                    <a:pt x="2263" y="1873"/>
                  </a:lnTo>
                  <a:lnTo>
                    <a:pt x="2273" y="1878"/>
                  </a:lnTo>
                  <a:lnTo>
                    <a:pt x="2280" y="1884"/>
                  </a:lnTo>
                  <a:lnTo>
                    <a:pt x="2286" y="1888"/>
                  </a:lnTo>
                  <a:lnTo>
                    <a:pt x="2287" y="1890"/>
                  </a:lnTo>
                  <a:lnTo>
                    <a:pt x="2294" y="1896"/>
                  </a:lnTo>
                  <a:lnTo>
                    <a:pt x="2302" y="1905"/>
                  </a:lnTo>
                  <a:lnTo>
                    <a:pt x="2314" y="1917"/>
                  </a:lnTo>
                  <a:lnTo>
                    <a:pt x="2329" y="1934"/>
                  </a:lnTo>
                  <a:lnTo>
                    <a:pt x="2348" y="1952"/>
                  </a:lnTo>
                  <a:lnTo>
                    <a:pt x="2369" y="1974"/>
                  </a:lnTo>
                  <a:lnTo>
                    <a:pt x="2393" y="1997"/>
                  </a:lnTo>
                  <a:lnTo>
                    <a:pt x="2420" y="2023"/>
                  </a:lnTo>
                  <a:lnTo>
                    <a:pt x="2448" y="2051"/>
                  </a:lnTo>
                  <a:lnTo>
                    <a:pt x="2479" y="2079"/>
                  </a:lnTo>
                  <a:lnTo>
                    <a:pt x="2513" y="2110"/>
                  </a:lnTo>
                  <a:lnTo>
                    <a:pt x="2548" y="2142"/>
                  </a:lnTo>
                  <a:lnTo>
                    <a:pt x="2585" y="2175"/>
                  </a:lnTo>
                  <a:lnTo>
                    <a:pt x="2624" y="2208"/>
                  </a:lnTo>
                  <a:lnTo>
                    <a:pt x="2665" y="2242"/>
                  </a:lnTo>
                  <a:lnTo>
                    <a:pt x="2706" y="2275"/>
                  </a:lnTo>
                  <a:lnTo>
                    <a:pt x="2749" y="2310"/>
                  </a:lnTo>
                  <a:lnTo>
                    <a:pt x="2793" y="2343"/>
                  </a:lnTo>
                  <a:lnTo>
                    <a:pt x="2838" y="2377"/>
                  </a:lnTo>
                  <a:lnTo>
                    <a:pt x="2884" y="2409"/>
                  </a:lnTo>
                  <a:lnTo>
                    <a:pt x="2930" y="2441"/>
                  </a:lnTo>
                  <a:lnTo>
                    <a:pt x="2977" y="2470"/>
                  </a:lnTo>
                  <a:lnTo>
                    <a:pt x="3026" y="2499"/>
                  </a:lnTo>
                  <a:lnTo>
                    <a:pt x="3073" y="2527"/>
                  </a:lnTo>
                  <a:lnTo>
                    <a:pt x="3121" y="2551"/>
                  </a:lnTo>
                  <a:lnTo>
                    <a:pt x="3151" y="2567"/>
                  </a:lnTo>
                  <a:lnTo>
                    <a:pt x="3180" y="2585"/>
                  </a:lnTo>
                  <a:lnTo>
                    <a:pt x="3208" y="2608"/>
                  </a:lnTo>
                  <a:lnTo>
                    <a:pt x="3235" y="2632"/>
                  </a:lnTo>
                  <a:lnTo>
                    <a:pt x="3260" y="2660"/>
                  </a:lnTo>
                  <a:lnTo>
                    <a:pt x="3283" y="2690"/>
                  </a:lnTo>
                  <a:lnTo>
                    <a:pt x="3303" y="2722"/>
                  </a:lnTo>
                  <a:lnTo>
                    <a:pt x="3322" y="2755"/>
                  </a:lnTo>
                  <a:lnTo>
                    <a:pt x="3337" y="2791"/>
                  </a:lnTo>
                  <a:lnTo>
                    <a:pt x="3350" y="2828"/>
                  </a:lnTo>
                  <a:lnTo>
                    <a:pt x="3358" y="2866"/>
                  </a:lnTo>
                  <a:lnTo>
                    <a:pt x="3364" y="2905"/>
                  </a:lnTo>
                  <a:lnTo>
                    <a:pt x="3365" y="2945"/>
                  </a:lnTo>
                  <a:lnTo>
                    <a:pt x="3363" y="2985"/>
                  </a:lnTo>
                  <a:lnTo>
                    <a:pt x="3356" y="3026"/>
                  </a:lnTo>
                  <a:lnTo>
                    <a:pt x="3344" y="3067"/>
                  </a:lnTo>
                  <a:lnTo>
                    <a:pt x="3328" y="3107"/>
                  </a:lnTo>
                  <a:lnTo>
                    <a:pt x="3307" y="3147"/>
                  </a:lnTo>
                  <a:lnTo>
                    <a:pt x="3280" y="3187"/>
                  </a:lnTo>
                  <a:lnTo>
                    <a:pt x="3247" y="3226"/>
                  </a:lnTo>
                  <a:lnTo>
                    <a:pt x="3208" y="3263"/>
                  </a:lnTo>
                  <a:lnTo>
                    <a:pt x="3164" y="3300"/>
                  </a:lnTo>
                  <a:lnTo>
                    <a:pt x="3116" y="3326"/>
                  </a:lnTo>
                  <a:lnTo>
                    <a:pt x="3068" y="3345"/>
                  </a:lnTo>
                  <a:lnTo>
                    <a:pt x="3020" y="3359"/>
                  </a:lnTo>
                  <a:lnTo>
                    <a:pt x="2973" y="3366"/>
                  </a:lnTo>
                  <a:lnTo>
                    <a:pt x="2928" y="3368"/>
                  </a:lnTo>
                  <a:lnTo>
                    <a:pt x="2884" y="3365"/>
                  </a:lnTo>
                  <a:lnTo>
                    <a:pt x="2842" y="3357"/>
                  </a:lnTo>
                  <a:lnTo>
                    <a:pt x="2802" y="3345"/>
                  </a:lnTo>
                  <a:lnTo>
                    <a:pt x="2763" y="3331"/>
                  </a:lnTo>
                  <a:lnTo>
                    <a:pt x="2727" y="3312"/>
                  </a:lnTo>
                  <a:lnTo>
                    <a:pt x="2694" y="3292"/>
                  </a:lnTo>
                  <a:lnTo>
                    <a:pt x="2664" y="3270"/>
                  </a:lnTo>
                  <a:lnTo>
                    <a:pt x="2635" y="3246"/>
                  </a:lnTo>
                  <a:lnTo>
                    <a:pt x="2610" y="3220"/>
                  </a:lnTo>
                  <a:lnTo>
                    <a:pt x="2590" y="3194"/>
                  </a:lnTo>
                  <a:lnTo>
                    <a:pt x="2571" y="3169"/>
                  </a:lnTo>
                  <a:lnTo>
                    <a:pt x="2558" y="3143"/>
                  </a:lnTo>
                  <a:lnTo>
                    <a:pt x="2524" y="3082"/>
                  </a:lnTo>
                  <a:lnTo>
                    <a:pt x="2488" y="3021"/>
                  </a:lnTo>
                  <a:lnTo>
                    <a:pt x="2452" y="2963"/>
                  </a:lnTo>
                  <a:lnTo>
                    <a:pt x="2416" y="2906"/>
                  </a:lnTo>
                  <a:lnTo>
                    <a:pt x="2379" y="2851"/>
                  </a:lnTo>
                  <a:lnTo>
                    <a:pt x="2341" y="2799"/>
                  </a:lnTo>
                  <a:lnTo>
                    <a:pt x="2303" y="2747"/>
                  </a:lnTo>
                  <a:lnTo>
                    <a:pt x="2266" y="2699"/>
                  </a:lnTo>
                  <a:lnTo>
                    <a:pt x="2229" y="2653"/>
                  </a:lnTo>
                  <a:lnTo>
                    <a:pt x="2192" y="2609"/>
                  </a:lnTo>
                  <a:lnTo>
                    <a:pt x="2157" y="2567"/>
                  </a:lnTo>
                  <a:lnTo>
                    <a:pt x="2122" y="2528"/>
                  </a:lnTo>
                  <a:lnTo>
                    <a:pt x="2090" y="2491"/>
                  </a:lnTo>
                  <a:lnTo>
                    <a:pt x="2059" y="2457"/>
                  </a:lnTo>
                  <a:lnTo>
                    <a:pt x="2029" y="2426"/>
                  </a:lnTo>
                  <a:lnTo>
                    <a:pt x="2002" y="2398"/>
                  </a:lnTo>
                  <a:lnTo>
                    <a:pt x="1977" y="2373"/>
                  </a:lnTo>
                  <a:lnTo>
                    <a:pt x="1955" y="2350"/>
                  </a:lnTo>
                  <a:lnTo>
                    <a:pt x="1935" y="2332"/>
                  </a:lnTo>
                  <a:lnTo>
                    <a:pt x="1918" y="2315"/>
                  </a:lnTo>
                  <a:lnTo>
                    <a:pt x="1905" y="2303"/>
                  </a:lnTo>
                  <a:lnTo>
                    <a:pt x="1896" y="2295"/>
                  </a:lnTo>
                  <a:lnTo>
                    <a:pt x="1890" y="2289"/>
                  </a:lnTo>
                  <a:lnTo>
                    <a:pt x="1888" y="2288"/>
                  </a:lnTo>
                  <a:lnTo>
                    <a:pt x="1882" y="2282"/>
                  </a:lnTo>
                  <a:lnTo>
                    <a:pt x="1878" y="2273"/>
                  </a:lnTo>
                  <a:lnTo>
                    <a:pt x="1873" y="2262"/>
                  </a:lnTo>
                  <a:lnTo>
                    <a:pt x="1870" y="2250"/>
                  </a:lnTo>
                  <a:lnTo>
                    <a:pt x="1868" y="2237"/>
                  </a:lnTo>
                  <a:lnTo>
                    <a:pt x="1868" y="2224"/>
                  </a:lnTo>
                  <a:lnTo>
                    <a:pt x="1871" y="2211"/>
                  </a:lnTo>
                  <a:lnTo>
                    <a:pt x="1877" y="2199"/>
                  </a:lnTo>
                  <a:lnTo>
                    <a:pt x="1888" y="2188"/>
                  </a:lnTo>
                  <a:lnTo>
                    <a:pt x="1902" y="2180"/>
                  </a:lnTo>
                  <a:lnTo>
                    <a:pt x="1939" y="2157"/>
                  </a:lnTo>
                  <a:lnTo>
                    <a:pt x="1976" y="2133"/>
                  </a:lnTo>
                  <a:lnTo>
                    <a:pt x="2010" y="2106"/>
                  </a:lnTo>
                  <a:lnTo>
                    <a:pt x="1854" y="1951"/>
                  </a:lnTo>
                  <a:lnTo>
                    <a:pt x="1793" y="2002"/>
                  </a:lnTo>
                  <a:lnTo>
                    <a:pt x="1729" y="2047"/>
                  </a:lnTo>
                  <a:lnTo>
                    <a:pt x="1663" y="2088"/>
                  </a:lnTo>
                  <a:lnTo>
                    <a:pt x="1594" y="2123"/>
                  </a:lnTo>
                  <a:lnTo>
                    <a:pt x="1525" y="2153"/>
                  </a:lnTo>
                  <a:lnTo>
                    <a:pt x="1453" y="2178"/>
                  </a:lnTo>
                  <a:lnTo>
                    <a:pt x="1381" y="2198"/>
                  </a:lnTo>
                  <a:lnTo>
                    <a:pt x="1307" y="2214"/>
                  </a:lnTo>
                  <a:lnTo>
                    <a:pt x="1232" y="2224"/>
                  </a:lnTo>
                  <a:lnTo>
                    <a:pt x="1158" y="2229"/>
                  </a:lnTo>
                  <a:lnTo>
                    <a:pt x="1083" y="2230"/>
                  </a:lnTo>
                  <a:lnTo>
                    <a:pt x="1008" y="2225"/>
                  </a:lnTo>
                  <a:lnTo>
                    <a:pt x="933" y="2216"/>
                  </a:lnTo>
                  <a:lnTo>
                    <a:pt x="859" y="2202"/>
                  </a:lnTo>
                  <a:lnTo>
                    <a:pt x="786" y="2181"/>
                  </a:lnTo>
                  <a:lnTo>
                    <a:pt x="716" y="2156"/>
                  </a:lnTo>
                  <a:lnTo>
                    <a:pt x="645" y="2127"/>
                  </a:lnTo>
                  <a:lnTo>
                    <a:pt x="576" y="2093"/>
                  </a:lnTo>
                  <a:lnTo>
                    <a:pt x="511" y="2053"/>
                  </a:lnTo>
                  <a:lnTo>
                    <a:pt x="446" y="2008"/>
                  </a:lnTo>
                  <a:lnTo>
                    <a:pt x="384" y="1958"/>
                  </a:lnTo>
                  <a:lnTo>
                    <a:pt x="326" y="1904"/>
                  </a:lnTo>
                  <a:lnTo>
                    <a:pt x="272" y="1846"/>
                  </a:lnTo>
                  <a:lnTo>
                    <a:pt x="222" y="1784"/>
                  </a:lnTo>
                  <a:lnTo>
                    <a:pt x="177" y="1720"/>
                  </a:lnTo>
                  <a:lnTo>
                    <a:pt x="138" y="1655"/>
                  </a:lnTo>
                  <a:lnTo>
                    <a:pt x="104" y="1587"/>
                  </a:lnTo>
                  <a:lnTo>
                    <a:pt x="74" y="1517"/>
                  </a:lnTo>
                  <a:lnTo>
                    <a:pt x="49" y="1446"/>
                  </a:lnTo>
                  <a:lnTo>
                    <a:pt x="30" y="1374"/>
                  </a:lnTo>
                  <a:lnTo>
                    <a:pt x="14" y="1301"/>
                  </a:lnTo>
                  <a:lnTo>
                    <a:pt x="5" y="1226"/>
                  </a:lnTo>
                  <a:lnTo>
                    <a:pt x="0" y="1152"/>
                  </a:lnTo>
                  <a:lnTo>
                    <a:pt x="0" y="1077"/>
                  </a:lnTo>
                  <a:lnTo>
                    <a:pt x="5" y="1003"/>
                  </a:lnTo>
                  <a:lnTo>
                    <a:pt x="14" y="930"/>
                  </a:lnTo>
                  <a:lnTo>
                    <a:pt x="30" y="857"/>
                  </a:lnTo>
                  <a:lnTo>
                    <a:pt x="49" y="784"/>
                  </a:lnTo>
                  <a:lnTo>
                    <a:pt x="74" y="713"/>
                  </a:lnTo>
                  <a:lnTo>
                    <a:pt x="104" y="643"/>
                  </a:lnTo>
                  <a:lnTo>
                    <a:pt x="138" y="576"/>
                  </a:lnTo>
                  <a:lnTo>
                    <a:pt x="177" y="509"/>
                  </a:lnTo>
                  <a:lnTo>
                    <a:pt x="222" y="445"/>
                  </a:lnTo>
                  <a:lnTo>
                    <a:pt x="272" y="385"/>
                  </a:lnTo>
                  <a:lnTo>
                    <a:pt x="326" y="326"/>
                  </a:lnTo>
                  <a:lnTo>
                    <a:pt x="384" y="272"/>
                  </a:lnTo>
                  <a:lnTo>
                    <a:pt x="445" y="223"/>
                  </a:lnTo>
                  <a:lnTo>
                    <a:pt x="510" y="178"/>
                  </a:lnTo>
                  <a:lnTo>
                    <a:pt x="575" y="139"/>
                  </a:lnTo>
                  <a:lnTo>
                    <a:pt x="643" y="104"/>
                  </a:lnTo>
                  <a:lnTo>
                    <a:pt x="713" y="74"/>
                  </a:lnTo>
                  <a:lnTo>
                    <a:pt x="783" y="49"/>
                  </a:lnTo>
                  <a:lnTo>
                    <a:pt x="856" y="30"/>
                  </a:lnTo>
                  <a:lnTo>
                    <a:pt x="930" y="15"/>
                  </a:lnTo>
                  <a:lnTo>
                    <a:pt x="1004" y="5"/>
                  </a:lnTo>
                  <a:lnTo>
                    <a:pt x="10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1">
              <a:extLst>
                <a:ext uri="{FF2B5EF4-FFF2-40B4-BE49-F238E27FC236}">
                  <a16:creationId xmlns:a16="http://schemas.microsoft.com/office/drawing/2014/main" id="{FCD29B0B-ADEB-4D82-9F2E-E344452EB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64526" y="4289426"/>
              <a:ext cx="130175" cy="130175"/>
            </a:xfrm>
            <a:custGeom>
              <a:avLst/>
              <a:gdLst>
                <a:gd name="T0" fmla="*/ 334 w 741"/>
                <a:gd name="T1" fmla="*/ 139 h 740"/>
                <a:gd name="T2" fmla="*/ 265 w 741"/>
                <a:gd name="T3" fmla="*/ 162 h 740"/>
                <a:gd name="T4" fmla="*/ 210 w 741"/>
                <a:gd name="T5" fmla="*/ 204 h 740"/>
                <a:gd name="T6" fmla="*/ 169 w 741"/>
                <a:gd name="T7" fmla="*/ 261 h 740"/>
                <a:gd name="T8" fmla="*/ 146 w 741"/>
                <a:gd name="T9" fmla="*/ 327 h 740"/>
                <a:gd name="T10" fmla="*/ 146 w 741"/>
                <a:gd name="T11" fmla="*/ 399 h 740"/>
                <a:gd name="T12" fmla="*/ 170 w 741"/>
                <a:gd name="T13" fmla="*/ 466 h 740"/>
                <a:gd name="T14" fmla="*/ 212 w 741"/>
                <a:gd name="T15" fmla="*/ 522 h 740"/>
                <a:gd name="T16" fmla="*/ 268 w 741"/>
                <a:gd name="T17" fmla="*/ 564 h 740"/>
                <a:gd name="T18" fmla="*/ 335 w 741"/>
                <a:gd name="T19" fmla="*/ 588 h 740"/>
                <a:gd name="T20" fmla="*/ 408 w 741"/>
                <a:gd name="T21" fmla="*/ 588 h 740"/>
                <a:gd name="T22" fmla="*/ 476 w 741"/>
                <a:gd name="T23" fmla="*/ 564 h 740"/>
                <a:gd name="T24" fmla="*/ 532 w 741"/>
                <a:gd name="T25" fmla="*/ 522 h 740"/>
                <a:gd name="T26" fmla="*/ 573 w 741"/>
                <a:gd name="T27" fmla="*/ 466 h 740"/>
                <a:gd name="T28" fmla="*/ 595 w 741"/>
                <a:gd name="T29" fmla="*/ 399 h 740"/>
                <a:gd name="T30" fmla="*/ 595 w 741"/>
                <a:gd name="T31" fmla="*/ 327 h 740"/>
                <a:gd name="T32" fmla="*/ 571 w 741"/>
                <a:gd name="T33" fmla="*/ 261 h 740"/>
                <a:gd name="T34" fmla="*/ 529 w 741"/>
                <a:gd name="T35" fmla="*/ 204 h 740"/>
                <a:gd name="T36" fmla="*/ 473 w 741"/>
                <a:gd name="T37" fmla="*/ 162 h 740"/>
                <a:gd name="T38" fmla="*/ 406 w 741"/>
                <a:gd name="T39" fmla="*/ 139 h 740"/>
                <a:gd name="T40" fmla="*/ 370 w 741"/>
                <a:gd name="T41" fmla="*/ 0 h 740"/>
                <a:gd name="T42" fmla="*/ 463 w 741"/>
                <a:gd name="T43" fmla="*/ 11 h 740"/>
                <a:gd name="T44" fmla="*/ 546 w 741"/>
                <a:gd name="T45" fmla="*/ 43 h 740"/>
                <a:gd name="T46" fmla="*/ 618 w 741"/>
                <a:gd name="T47" fmla="*/ 93 h 740"/>
                <a:gd name="T48" fmla="*/ 675 w 741"/>
                <a:gd name="T49" fmla="*/ 158 h 740"/>
                <a:gd name="T50" fmla="*/ 716 w 741"/>
                <a:gd name="T51" fmla="*/ 236 h 740"/>
                <a:gd name="T52" fmla="*/ 739 w 741"/>
                <a:gd name="T53" fmla="*/ 323 h 740"/>
                <a:gd name="T54" fmla="*/ 738 w 741"/>
                <a:gd name="T55" fmla="*/ 417 h 740"/>
                <a:gd name="T56" fmla="*/ 715 w 741"/>
                <a:gd name="T57" fmla="*/ 505 h 740"/>
                <a:gd name="T58" fmla="*/ 673 w 741"/>
                <a:gd name="T59" fmla="*/ 583 h 740"/>
                <a:gd name="T60" fmla="*/ 614 w 741"/>
                <a:gd name="T61" fmla="*/ 647 h 740"/>
                <a:gd name="T62" fmla="*/ 543 w 741"/>
                <a:gd name="T63" fmla="*/ 698 h 740"/>
                <a:gd name="T64" fmla="*/ 460 w 741"/>
                <a:gd name="T65" fmla="*/ 728 h 740"/>
                <a:gd name="T66" fmla="*/ 370 w 741"/>
                <a:gd name="T67" fmla="*/ 740 h 740"/>
                <a:gd name="T68" fmla="*/ 279 w 741"/>
                <a:gd name="T69" fmla="*/ 728 h 740"/>
                <a:gd name="T70" fmla="*/ 195 w 741"/>
                <a:gd name="T71" fmla="*/ 698 h 740"/>
                <a:gd name="T72" fmla="*/ 123 w 741"/>
                <a:gd name="T73" fmla="*/ 647 h 740"/>
                <a:gd name="T74" fmla="*/ 66 w 741"/>
                <a:gd name="T75" fmla="*/ 583 h 740"/>
                <a:gd name="T76" fmla="*/ 25 w 741"/>
                <a:gd name="T77" fmla="*/ 505 h 740"/>
                <a:gd name="T78" fmla="*/ 3 w 741"/>
                <a:gd name="T79" fmla="*/ 417 h 740"/>
                <a:gd name="T80" fmla="*/ 3 w 741"/>
                <a:gd name="T81" fmla="*/ 323 h 740"/>
                <a:gd name="T82" fmla="*/ 25 w 741"/>
                <a:gd name="T83" fmla="*/ 236 h 740"/>
                <a:gd name="T84" fmla="*/ 66 w 741"/>
                <a:gd name="T85" fmla="*/ 158 h 740"/>
                <a:gd name="T86" fmla="*/ 124 w 741"/>
                <a:gd name="T87" fmla="*/ 93 h 740"/>
                <a:gd name="T88" fmla="*/ 196 w 741"/>
                <a:gd name="T89" fmla="*/ 43 h 740"/>
                <a:gd name="T90" fmla="*/ 279 w 741"/>
                <a:gd name="T91" fmla="*/ 11 h 740"/>
                <a:gd name="T92" fmla="*/ 370 w 741"/>
                <a:gd name="T93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1" h="740">
                  <a:moveTo>
                    <a:pt x="370" y="136"/>
                  </a:moveTo>
                  <a:lnTo>
                    <a:pt x="334" y="139"/>
                  </a:lnTo>
                  <a:lnTo>
                    <a:pt x="298" y="148"/>
                  </a:lnTo>
                  <a:lnTo>
                    <a:pt x="265" y="162"/>
                  </a:lnTo>
                  <a:lnTo>
                    <a:pt x="235" y="182"/>
                  </a:lnTo>
                  <a:lnTo>
                    <a:pt x="210" y="204"/>
                  </a:lnTo>
                  <a:lnTo>
                    <a:pt x="187" y="231"/>
                  </a:lnTo>
                  <a:lnTo>
                    <a:pt x="169" y="261"/>
                  </a:lnTo>
                  <a:lnTo>
                    <a:pt x="155" y="293"/>
                  </a:lnTo>
                  <a:lnTo>
                    <a:pt x="146" y="327"/>
                  </a:lnTo>
                  <a:lnTo>
                    <a:pt x="143" y="363"/>
                  </a:lnTo>
                  <a:lnTo>
                    <a:pt x="146" y="399"/>
                  </a:lnTo>
                  <a:lnTo>
                    <a:pt x="155" y="434"/>
                  </a:lnTo>
                  <a:lnTo>
                    <a:pt x="170" y="466"/>
                  </a:lnTo>
                  <a:lnTo>
                    <a:pt x="189" y="496"/>
                  </a:lnTo>
                  <a:lnTo>
                    <a:pt x="212" y="522"/>
                  </a:lnTo>
                  <a:lnTo>
                    <a:pt x="238" y="546"/>
                  </a:lnTo>
                  <a:lnTo>
                    <a:pt x="268" y="564"/>
                  </a:lnTo>
                  <a:lnTo>
                    <a:pt x="301" y="579"/>
                  </a:lnTo>
                  <a:lnTo>
                    <a:pt x="335" y="588"/>
                  </a:lnTo>
                  <a:lnTo>
                    <a:pt x="370" y="591"/>
                  </a:lnTo>
                  <a:lnTo>
                    <a:pt x="408" y="588"/>
                  </a:lnTo>
                  <a:lnTo>
                    <a:pt x="443" y="579"/>
                  </a:lnTo>
                  <a:lnTo>
                    <a:pt x="476" y="564"/>
                  </a:lnTo>
                  <a:lnTo>
                    <a:pt x="506" y="546"/>
                  </a:lnTo>
                  <a:lnTo>
                    <a:pt x="532" y="522"/>
                  </a:lnTo>
                  <a:lnTo>
                    <a:pt x="555" y="496"/>
                  </a:lnTo>
                  <a:lnTo>
                    <a:pt x="573" y="466"/>
                  </a:lnTo>
                  <a:lnTo>
                    <a:pt x="587" y="434"/>
                  </a:lnTo>
                  <a:lnTo>
                    <a:pt x="595" y="399"/>
                  </a:lnTo>
                  <a:lnTo>
                    <a:pt x="598" y="363"/>
                  </a:lnTo>
                  <a:lnTo>
                    <a:pt x="595" y="327"/>
                  </a:lnTo>
                  <a:lnTo>
                    <a:pt x="586" y="293"/>
                  </a:lnTo>
                  <a:lnTo>
                    <a:pt x="571" y="261"/>
                  </a:lnTo>
                  <a:lnTo>
                    <a:pt x="553" y="231"/>
                  </a:lnTo>
                  <a:lnTo>
                    <a:pt x="529" y="204"/>
                  </a:lnTo>
                  <a:lnTo>
                    <a:pt x="503" y="182"/>
                  </a:lnTo>
                  <a:lnTo>
                    <a:pt x="473" y="162"/>
                  </a:lnTo>
                  <a:lnTo>
                    <a:pt x="441" y="148"/>
                  </a:lnTo>
                  <a:lnTo>
                    <a:pt x="406" y="139"/>
                  </a:lnTo>
                  <a:lnTo>
                    <a:pt x="370" y="136"/>
                  </a:lnTo>
                  <a:close/>
                  <a:moveTo>
                    <a:pt x="370" y="0"/>
                  </a:moveTo>
                  <a:lnTo>
                    <a:pt x="418" y="3"/>
                  </a:lnTo>
                  <a:lnTo>
                    <a:pt x="463" y="11"/>
                  </a:lnTo>
                  <a:lnTo>
                    <a:pt x="505" y="25"/>
                  </a:lnTo>
                  <a:lnTo>
                    <a:pt x="546" y="43"/>
                  </a:lnTo>
                  <a:lnTo>
                    <a:pt x="583" y="66"/>
                  </a:lnTo>
                  <a:lnTo>
                    <a:pt x="618" y="93"/>
                  </a:lnTo>
                  <a:lnTo>
                    <a:pt x="648" y="124"/>
                  </a:lnTo>
                  <a:lnTo>
                    <a:pt x="675" y="158"/>
                  </a:lnTo>
                  <a:lnTo>
                    <a:pt x="698" y="196"/>
                  </a:lnTo>
                  <a:lnTo>
                    <a:pt x="716" y="236"/>
                  </a:lnTo>
                  <a:lnTo>
                    <a:pt x="729" y="278"/>
                  </a:lnTo>
                  <a:lnTo>
                    <a:pt x="739" y="323"/>
                  </a:lnTo>
                  <a:lnTo>
                    <a:pt x="741" y="370"/>
                  </a:lnTo>
                  <a:lnTo>
                    <a:pt x="738" y="417"/>
                  </a:lnTo>
                  <a:lnTo>
                    <a:pt x="729" y="462"/>
                  </a:lnTo>
                  <a:lnTo>
                    <a:pt x="715" y="505"/>
                  </a:lnTo>
                  <a:lnTo>
                    <a:pt x="697" y="545"/>
                  </a:lnTo>
                  <a:lnTo>
                    <a:pt x="673" y="583"/>
                  </a:lnTo>
                  <a:lnTo>
                    <a:pt x="645" y="617"/>
                  </a:lnTo>
                  <a:lnTo>
                    <a:pt x="614" y="647"/>
                  </a:lnTo>
                  <a:lnTo>
                    <a:pt x="580" y="674"/>
                  </a:lnTo>
                  <a:lnTo>
                    <a:pt x="543" y="698"/>
                  </a:lnTo>
                  <a:lnTo>
                    <a:pt x="503" y="715"/>
                  </a:lnTo>
                  <a:lnTo>
                    <a:pt x="460" y="728"/>
                  </a:lnTo>
                  <a:lnTo>
                    <a:pt x="416" y="738"/>
                  </a:lnTo>
                  <a:lnTo>
                    <a:pt x="370" y="740"/>
                  </a:lnTo>
                  <a:lnTo>
                    <a:pt x="323" y="738"/>
                  </a:lnTo>
                  <a:lnTo>
                    <a:pt x="279" y="728"/>
                  </a:lnTo>
                  <a:lnTo>
                    <a:pt x="236" y="715"/>
                  </a:lnTo>
                  <a:lnTo>
                    <a:pt x="195" y="698"/>
                  </a:lnTo>
                  <a:lnTo>
                    <a:pt x="158" y="674"/>
                  </a:lnTo>
                  <a:lnTo>
                    <a:pt x="123" y="647"/>
                  </a:lnTo>
                  <a:lnTo>
                    <a:pt x="93" y="617"/>
                  </a:lnTo>
                  <a:lnTo>
                    <a:pt x="66" y="583"/>
                  </a:lnTo>
                  <a:lnTo>
                    <a:pt x="43" y="545"/>
                  </a:lnTo>
                  <a:lnTo>
                    <a:pt x="25" y="505"/>
                  </a:lnTo>
                  <a:lnTo>
                    <a:pt x="12" y="462"/>
                  </a:lnTo>
                  <a:lnTo>
                    <a:pt x="3" y="417"/>
                  </a:lnTo>
                  <a:lnTo>
                    <a:pt x="0" y="370"/>
                  </a:lnTo>
                  <a:lnTo>
                    <a:pt x="3" y="323"/>
                  </a:lnTo>
                  <a:lnTo>
                    <a:pt x="12" y="278"/>
                  </a:lnTo>
                  <a:lnTo>
                    <a:pt x="25" y="236"/>
                  </a:lnTo>
                  <a:lnTo>
                    <a:pt x="43" y="196"/>
                  </a:lnTo>
                  <a:lnTo>
                    <a:pt x="66" y="158"/>
                  </a:lnTo>
                  <a:lnTo>
                    <a:pt x="94" y="124"/>
                  </a:lnTo>
                  <a:lnTo>
                    <a:pt x="124" y="93"/>
                  </a:lnTo>
                  <a:lnTo>
                    <a:pt x="158" y="66"/>
                  </a:lnTo>
                  <a:lnTo>
                    <a:pt x="196" y="43"/>
                  </a:lnTo>
                  <a:lnTo>
                    <a:pt x="236" y="25"/>
                  </a:lnTo>
                  <a:lnTo>
                    <a:pt x="279" y="11"/>
                  </a:lnTo>
                  <a:lnTo>
                    <a:pt x="324" y="3"/>
                  </a:lnTo>
                  <a:lnTo>
                    <a:pt x="3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Freeform 269">
            <a:extLst>
              <a:ext uri="{FF2B5EF4-FFF2-40B4-BE49-F238E27FC236}">
                <a16:creationId xmlns:a16="http://schemas.microsoft.com/office/drawing/2014/main" id="{1ECBCDEE-4144-41A6-9964-F6763698DA56}"/>
              </a:ext>
            </a:extLst>
          </p:cNvPr>
          <p:cNvSpPr>
            <a:spLocks noEditPoints="1"/>
          </p:cNvSpPr>
          <p:nvPr/>
        </p:nvSpPr>
        <p:spPr bwMode="auto">
          <a:xfrm>
            <a:off x="3407509" y="4109651"/>
            <a:ext cx="593725" cy="593725"/>
          </a:xfrm>
          <a:custGeom>
            <a:avLst/>
            <a:gdLst>
              <a:gd name="T0" fmla="*/ 2588 w 3368"/>
              <a:gd name="T1" fmla="*/ 2628 h 3370"/>
              <a:gd name="T2" fmla="*/ 2508 w 3368"/>
              <a:gd name="T3" fmla="*/ 2956 h 3370"/>
              <a:gd name="T4" fmla="*/ 2728 w 3368"/>
              <a:gd name="T5" fmla="*/ 3202 h 3370"/>
              <a:gd name="T6" fmla="*/ 3068 w 3368"/>
              <a:gd name="T7" fmla="*/ 3163 h 3370"/>
              <a:gd name="T8" fmla="*/ 3222 w 3368"/>
              <a:gd name="T9" fmla="*/ 2868 h 3370"/>
              <a:gd name="T10" fmla="*/ 3065 w 3368"/>
              <a:gd name="T11" fmla="*/ 2573 h 3370"/>
              <a:gd name="T12" fmla="*/ 417 w 3368"/>
              <a:gd name="T13" fmla="*/ 2520 h 3370"/>
              <a:gd name="T14" fmla="*/ 169 w 3368"/>
              <a:gd name="T15" fmla="*/ 2737 h 3370"/>
              <a:gd name="T16" fmla="*/ 209 w 3368"/>
              <a:gd name="T17" fmla="*/ 3073 h 3370"/>
              <a:gd name="T18" fmla="*/ 508 w 3368"/>
              <a:gd name="T19" fmla="*/ 3226 h 3370"/>
              <a:gd name="T20" fmla="*/ 805 w 3368"/>
              <a:gd name="T21" fmla="*/ 3073 h 3370"/>
              <a:gd name="T22" fmla="*/ 845 w 3368"/>
              <a:gd name="T23" fmla="*/ 2737 h 3370"/>
              <a:gd name="T24" fmla="*/ 595 w 3368"/>
              <a:gd name="T25" fmla="*/ 2520 h 3370"/>
              <a:gd name="T26" fmla="*/ 1407 w 3368"/>
              <a:gd name="T27" fmla="*/ 1111 h 3370"/>
              <a:gd name="T28" fmla="*/ 1094 w 3368"/>
              <a:gd name="T29" fmla="*/ 1454 h 3370"/>
              <a:gd name="T30" fmla="*/ 1094 w 3368"/>
              <a:gd name="T31" fmla="*/ 1935 h 3370"/>
              <a:gd name="T32" fmla="*/ 1407 w 3368"/>
              <a:gd name="T33" fmla="*/ 2278 h 3370"/>
              <a:gd name="T34" fmla="*/ 1886 w 3368"/>
              <a:gd name="T35" fmla="*/ 2321 h 3370"/>
              <a:gd name="T36" fmla="*/ 2256 w 3368"/>
              <a:gd name="T37" fmla="*/ 2041 h 3370"/>
              <a:gd name="T38" fmla="*/ 2344 w 3368"/>
              <a:gd name="T39" fmla="*/ 1571 h 3370"/>
              <a:gd name="T40" fmla="*/ 2097 w 3368"/>
              <a:gd name="T41" fmla="*/ 1174 h 3370"/>
              <a:gd name="T42" fmla="*/ 2860 w 3368"/>
              <a:gd name="T43" fmla="*/ 145 h 3370"/>
              <a:gd name="T44" fmla="*/ 2562 w 3368"/>
              <a:gd name="T45" fmla="*/ 298 h 3370"/>
              <a:gd name="T46" fmla="*/ 2522 w 3368"/>
              <a:gd name="T47" fmla="*/ 634 h 3370"/>
              <a:gd name="T48" fmla="*/ 2770 w 3368"/>
              <a:gd name="T49" fmla="*/ 851 h 3370"/>
              <a:gd name="T50" fmla="*/ 3102 w 3368"/>
              <a:gd name="T51" fmla="*/ 772 h 3370"/>
              <a:gd name="T52" fmla="*/ 3219 w 3368"/>
              <a:gd name="T53" fmla="*/ 458 h 3370"/>
              <a:gd name="T54" fmla="*/ 3028 w 3368"/>
              <a:gd name="T55" fmla="*/ 187 h 3370"/>
              <a:gd name="T56" fmla="*/ 3020 w 3368"/>
              <a:gd name="T57" fmla="*/ 26 h 3370"/>
              <a:gd name="T58" fmla="*/ 3322 w 3368"/>
              <a:gd name="T59" fmla="*/ 294 h 3370"/>
              <a:gd name="T60" fmla="*/ 3321 w 3368"/>
              <a:gd name="T61" fmla="*/ 710 h 3370"/>
              <a:gd name="T62" fmla="*/ 3018 w 3368"/>
              <a:gd name="T63" fmla="*/ 979 h 3370"/>
              <a:gd name="T64" fmla="*/ 2617 w 3368"/>
              <a:gd name="T65" fmla="*/ 944 h 3370"/>
              <a:gd name="T66" fmla="*/ 2486 w 3368"/>
              <a:gd name="T67" fmla="*/ 1550 h 3370"/>
              <a:gd name="T68" fmla="*/ 2396 w 3368"/>
              <a:gd name="T69" fmla="*/ 2087 h 3370"/>
              <a:gd name="T70" fmla="*/ 2808 w 3368"/>
              <a:gd name="T71" fmla="*/ 2369 h 3370"/>
              <a:gd name="T72" fmla="*/ 3201 w 3368"/>
              <a:gd name="T73" fmla="*/ 2495 h 3370"/>
              <a:gd name="T74" fmla="*/ 3368 w 3368"/>
              <a:gd name="T75" fmla="*/ 2868 h 3370"/>
              <a:gd name="T76" fmla="*/ 3199 w 3368"/>
              <a:gd name="T77" fmla="*/ 3242 h 3370"/>
              <a:gd name="T78" fmla="*/ 2805 w 3368"/>
              <a:gd name="T79" fmla="*/ 3367 h 3370"/>
              <a:gd name="T80" fmla="*/ 2451 w 3368"/>
              <a:gd name="T81" fmla="*/ 3165 h 3370"/>
              <a:gd name="T82" fmla="*/ 2364 w 3368"/>
              <a:gd name="T83" fmla="*/ 2766 h 3370"/>
              <a:gd name="T84" fmla="*/ 2123 w 3368"/>
              <a:gd name="T85" fmla="*/ 2373 h 3370"/>
              <a:gd name="T86" fmla="*/ 1638 w 3368"/>
              <a:gd name="T87" fmla="*/ 2489 h 3370"/>
              <a:gd name="T88" fmla="*/ 1183 w 3368"/>
              <a:gd name="T89" fmla="*/ 2299 h 3370"/>
              <a:gd name="T90" fmla="*/ 1011 w 3368"/>
              <a:gd name="T91" fmla="*/ 2923 h 3370"/>
              <a:gd name="T92" fmla="*/ 805 w 3368"/>
              <a:gd name="T93" fmla="*/ 3273 h 3370"/>
              <a:gd name="T94" fmla="*/ 398 w 3368"/>
              <a:gd name="T95" fmla="*/ 3358 h 3370"/>
              <a:gd name="T96" fmla="*/ 69 w 3368"/>
              <a:gd name="T97" fmla="*/ 3123 h 3370"/>
              <a:gd name="T98" fmla="*/ 11 w 3368"/>
              <a:gd name="T99" fmla="*/ 2759 h 3370"/>
              <a:gd name="T100" fmla="*/ 250 w 3368"/>
              <a:gd name="T101" fmla="*/ 2434 h 3370"/>
              <a:gd name="T102" fmla="*/ 671 w 3368"/>
              <a:gd name="T103" fmla="*/ 2392 h 3370"/>
              <a:gd name="T104" fmla="*/ 951 w 3368"/>
              <a:gd name="T105" fmla="*/ 1963 h 3370"/>
              <a:gd name="T106" fmla="*/ 954 w 3368"/>
              <a:gd name="T107" fmla="*/ 1415 h 3370"/>
              <a:gd name="T108" fmla="*/ 1298 w 3368"/>
              <a:gd name="T109" fmla="*/ 1004 h 3370"/>
              <a:gd name="T110" fmla="*/ 1842 w 3368"/>
              <a:gd name="T111" fmla="*/ 908 h 3370"/>
              <a:gd name="T112" fmla="*/ 2438 w 3368"/>
              <a:gd name="T113" fmla="*/ 783 h 3370"/>
              <a:gd name="T114" fmla="*/ 2364 w 3368"/>
              <a:gd name="T115" fmla="*/ 393 h 3370"/>
              <a:gd name="T116" fmla="*/ 2603 w 3368"/>
              <a:gd name="T117" fmla="*/ 68 h 3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68" h="3370">
                <a:moveTo>
                  <a:pt x="2860" y="2509"/>
                </a:moveTo>
                <a:lnTo>
                  <a:pt x="2814" y="2512"/>
                </a:lnTo>
                <a:lnTo>
                  <a:pt x="2770" y="2520"/>
                </a:lnTo>
                <a:lnTo>
                  <a:pt x="2728" y="2534"/>
                </a:lnTo>
                <a:lnTo>
                  <a:pt x="2689" y="2551"/>
                </a:lnTo>
                <a:lnTo>
                  <a:pt x="2652" y="2573"/>
                </a:lnTo>
                <a:lnTo>
                  <a:pt x="2618" y="2598"/>
                </a:lnTo>
                <a:lnTo>
                  <a:pt x="2588" y="2628"/>
                </a:lnTo>
                <a:lnTo>
                  <a:pt x="2562" y="2662"/>
                </a:lnTo>
                <a:lnTo>
                  <a:pt x="2540" y="2698"/>
                </a:lnTo>
                <a:lnTo>
                  <a:pt x="2522" y="2737"/>
                </a:lnTo>
                <a:lnTo>
                  <a:pt x="2508" y="2779"/>
                </a:lnTo>
                <a:lnTo>
                  <a:pt x="2501" y="2822"/>
                </a:lnTo>
                <a:lnTo>
                  <a:pt x="2498" y="2868"/>
                </a:lnTo>
                <a:lnTo>
                  <a:pt x="2501" y="2913"/>
                </a:lnTo>
                <a:lnTo>
                  <a:pt x="2508" y="2956"/>
                </a:lnTo>
                <a:lnTo>
                  <a:pt x="2522" y="2998"/>
                </a:lnTo>
                <a:lnTo>
                  <a:pt x="2540" y="3037"/>
                </a:lnTo>
                <a:lnTo>
                  <a:pt x="2562" y="3073"/>
                </a:lnTo>
                <a:lnTo>
                  <a:pt x="2588" y="3106"/>
                </a:lnTo>
                <a:lnTo>
                  <a:pt x="2618" y="3136"/>
                </a:lnTo>
                <a:lnTo>
                  <a:pt x="2652" y="3163"/>
                </a:lnTo>
                <a:lnTo>
                  <a:pt x="2689" y="3184"/>
                </a:lnTo>
                <a:lnTo>
                  <a:pt x="2728" y="3202"/>
                </a:lnTo>
                <a:lnTo>
                  <a:pt x="2770" y="3215"/>
                </a:lnTo>
                <a:lnTo>
                  <a:pt x="2814" y="3223"/>
                </a:lnTo>
                <a:lnTo>
                  <a:pt x="2860" y="3226"/>
                </a:lnTo>
                <a:lnTo>
                  <a:pt x="2906" y="3223"/>
                </a:lnTo>
                <a:lnTo>
                  <a:pt x="2950" y="3215"/>
                </a:lnTo>
                <a:lnTo>
                  <a:pt x="2992" y="3202"/>
                </a:lnTo>
                <a:lnTo>
                  <a:pt x="3031" y="3184"/>
                </a:lnTo>
                <a:lnTo>
                  <a:pt x="3068" y="3163"/>
                </a:lnTo>
                <a:lnTo>
                  <a:pt x="3102" y="3136"/>
                </a:lnTo>
                <a:lnTo>
                  <a:pt x="3132" y="3106"/>
                </a:lnTo>
                <a:lnTo>
                  <a:pt x="3159" y="3073"/>
                </a:lnTo>
                <a:lnTo>
                  <a:pt x="3180" y="3037"/>
                </a:lnTo>
                <a:lnTo>
                  <a:pt x="3199" y="2998"/>
                </a:lnTo>
                <a:lnTo>
                  <a:pt x="3211" y="2956"/>
                </a:lnTo>
                <a:lnTo>
                  <a:pt x="3219" y="2913"/>
                </a:lnTo>
                <a:lnTo>
                  <a:pt x="3222" y="2868"/>
                </a:lnTo>
                <a:lnTo>
                  <a:pt x="3219" y="2822"/>
                </a:lnTo>
                <a:lnTo>
                  <a:pt x="3211" y="2779"/>
                </a:lnTo>
                <a:lnTo>
                  <a:pt x="3198" y="2737"/>
                </a:lnTo>
                <a:lnTo>
                  <a:pt x="3179" y="2698"/>
                </a:lnTo>
                <a:lnTo>
                  <a:pt x="3157" y="2662"/>
                </a:lnTo>
                <a:lnTo>
                  <a:pt x="3130" y="2628"/>
                </a:lnTo>
                <a:lnTo>
                  <a:pt x="3099" y="2598"/>
                </a:lnTo>
                <a:lnTo>
                  <a:pt x="3065" y="2573"/>
                </a:lnTo>
                <a:lnTo>
                  <a:pt x="3028" y="2551"/>
                </a:lnTo>
                <a:lnTo>
                  <a:pt x="2989" y="2534"/>
                </a:lnTo>
                <a:lnTo>
                  <a:pt x="2948" y="2520"/>
                </a:lnTo>
                <a:lnTo>
                  <a:pt x="2904" y="2512"/>
                </a:lnTo>
                <a:lnTo>
                  <a:pt x="2860" y="2509"/>
                </a:lnTo>
                <a:close/>
                <a:moveTo>
                  <a:pt x="508" y="2509"/>
                </a:moveTo>
                <a:lnTo>
                  <a:pt x="461" y="2512"/>
                </a:lnTo>
                <a:lnTo>
                  <a:pt x="417" y="2520"/>
                </a:lnTo>
                <a:lnTo>
                  <a:pt x="375" y="2534"/>
                </a:lnTo>
                <a:lnTo>
                  <a:pt x="336" y="2551"/>
                </a:lnTo>
                <a:lnTo>
                  <a:pt x="299" y="2573"/>
                </a:lnTo>
                <a:lnTo>
                  <a:pt x="266" y="2598"/>
                </a:lnTo>
                <a:lnTo>
                  <a:pt x="236" y="2628"/>
                </a:lnTo>
                <a:lnTo>
                  <a:pt x="209" y="2662"/>
                </a:lnTo>
                <a:lnTo>
                  <a:pt x="187" y="2698"/>
                </a:lnTo>
                <a:lnTo>
                  <a:pt x="169" y="2737"/>
                </a:lnTo>
                <a:lnTo>
                  <a:pt x="156" y="2779"/>
                </a:lnTo>
                <a:lnTo>
                  <a:pt x="148" y="2822"/>
                </a:lnTo>
                <a:lnTo>
                  <a:pt x="146" y="2868"/>
                </a:lnTo>
                <a:lnTo>
                  <a:pt x="148" y="2913"/>
                </a:lnTo>
                <a:lnTo>
                  <a:pt x="156" y="2956"/>
                </a:lnTo>
                <a:lnTo>
                  <a:pt x="169" y="2998"/>
                </a:lnTo>
                <a:lnTo>
                  <a:pt x="187" y="3037"/>
                </a:lnTo>
                <a:lnTo>
                  <a:pt x="209" y="3073"/>
                </a:lnTo>
                <a:lnTo>
                  <a:pt x="236" y="3106"/>
                </a:lnTo>
                <a:lnTo>
                  <a:pt x="266" y="3136"/>
                </a:lnTo>
                <a:lnTo>
                  <a:pt x="299" y="3163"/>
                </a:lnTo>
                <a:lnTo>
                  <a:pt x="336" y="3184"/>
                </a:lnTo>
                <a:lnTo>
                  <a:pt x="375" y="3202"/>
                </a:lnTo>
                <a:lnTo>
                  <a:pt x="417" y="3215"/>
                </a:lnTo>
                <a:lnTo>
                  <a:pt x="461" y="3223"/>
                </a:lnTo>
                <a:lnTo>
                  <a:pt x="508" y="3226"/>
                </a:lnTo>
                <a:lnTo>
                  <a:pt x="553" y="3223"/>
                </a:lnTo>
                <a:lnTo>
                  <a:pt x="598" y="3215"/>
                </a:lnTo>
                <a:lnTo>
                  <a:pt x="639" y="3202"/>
                </a:lnTo>
                <a:lnTo>
                  <a:pt x="679" y="3184"/>
                </a:lnTo>
                <a:lnTo>
                  <a:pt x="716" y="3163"/>
                </a:lnTo>
                <a:lnTo>
                  <a:pt x="749" y="3136"/>
                </a:lnTo>
                <a:lnTo>
                  <a:pt x="779" y="3106"/>
                </a:lnTo>
                <a:lnTo>
                  <a:pt x="805" y="3073"/>
                </a:lnTo>
                <a:lnTo>
                  <a:pt x="828" y="3037"/>
                </a:lnTo>
                <a:lnTo>
                  <a:pt x="845" y="2998"/>
                </a:lnTo>
                <a:lnTo>
                  <a:pt x="858" y="2956"/>
                </a:lnTo>
                <a:lnTo>
                  <a:pt x="867" y="2913"/>
                </a:lnTo>
                <a:lnTo>
                  <a:pt x="870" y="2868"/>
                </a:lnTo>
                <a:lnTo>
                  <a:pt x="867" y="2822"/>
                </a:lnTo>
                <a:lnTo>
                  <a:pt x="858" y="2779"/>
                </a:lnTo>
                <a:lnTo>
                  <a:pt x="845" y="2737"/>
                </a:lnTo>
                <a:lnTo>
                  <a:pt x="827" y="2698"/>
                </a:lnTo>
                <a:lnTo>
                  <a:pt x="803" y="2662"/>
                </a:lnTo>
                <a:lnTo>
                  <a:pt x="776" y="2628"/>
                </a:lnTo>
                <a:lnTo>
                  <a:pt x="747" y="2598"/>
                </a:lnTo>
                <a:lnTo>
                  <a:pt x="713" y="2573"/>
                </a:lnTo>
                <a:lnTo>
                  <a:pt x="676" y="2551"/>
                </a:lnTo>
                <a:lnTo>
                  <a:pt x="637" y="2534"/>
                </a:lnTo>
                <a:lnTo>
                  <a:pt x="595" y="2520"/>
                </a:lnTo>
                <a:lnTo>
                  <a:pt x="552" y="2512"/>
                </a:lnTo>
                <a:lnTo>
                  <a:pt x="508" y="2509"/>
                </a:lnTo>
                <a:close/>
                <a:moveTo>
                  <a:pt x="1702" y="1041"/>
                </a:moveTo>
                <a:lnTo>
                  <a:pt x="1640" y="1043"/>
                </a:lnTo>
                <a:lnTo>
                  <a:pt x="1578" y="1053"/>
                </a:lnTo>
                <a:lnTo>
                  <a:pt x="1519" y="1067"/>
                </a:lnTo>
                <a:lnTo>
                  <a:pt x="1461" y="1086"/>
                </a:lnTo>
                <a:lnTo>
                  <a:pt x="1407" y="1111"/>
                </a:lnTo>
                <a:lnTo>
                  <a:pt x="1356" y="1141"/>
                </a:lnTo>
                <a:lnTo>
                  <a:pt x="1306" y="1174"/>
                </a:lnTo>
                <a:lnTo>
                  <a:pt x="1261" y="1212"/>
                </a:lnTo>
                <a:lnTo>
                  <a:pt x="1219" y="1254"/>
                </a:lnTo>
                <a:lnTo>
                  <a:pt x="1182" y="1299"/>
                </a:lnTo>
                <a:lnTo>
                  <a:pt x="1149" y="1348"/>
                </a:lnTo>
                <a:lnTo>
                  <a:pt x="1119" y="1399"/>
                </a:lnTo>
                <a:lnTo>
                  <a:pt x="1094" y="1454"/>
                </a:lnTo>
                <a:lnTo>
                  <a:pt x="1075" y="1511"/>
                </a:lnTo>
                <a:lnTo>
                  <a:pt x="1060" y="1571"/>
                </a:lnTo>
                <a:lnTo>
                  <a:pt x="1052" y="1631"/>
                </a:lnTo>
                <a:lnTo>
                  <a:pt x="1049" y="1695"/>
                </a:lnTo>
                <a:lnTo>
                  <a:pt x="1052" y="1757"/>
                </a:lnTo>
                <a:lnTo>
                  <a:pt x="1060" y="1819"/>
                </a:lnTo>
                <a:lnTo>
                  <a:pt x="1075" y="1878"/>
                </a:lnTo>
                <a:lnTo>
                  <a:pt x="1094" y="1935"/>
                </a:lnTo>
                <a:lnTo>
                  <a:pt x="1119" y="1990"/>
                </a:lnTo>
                <a:lnTo>
                  <a:pt x="1149" y="2041"/>
                </a:lnTo>
                <a:lnTo>
                  <a:pt x="1182" y="2091"/>
                </a:lnTo>
                <a:lnTo>
                  <a:pt x="1219" y="2136"/>
                </a:lnTo>
                <a:lnTo>
                  <a:pt x="1261" y="2177"/>
                </a:lnTo>
                <a:lnTo>
                  <a:pt x="1306" y="2215"/>
                </a:lnTo>
                <a:lnTo>
                  <a:pt x="1356" y="2249"/>
                </a:lnTo>
                <a:lnTo>
                  <a:pt x="1407" y="2278"/>
                </a:lnTo>
                <a:lnTo>
                  <a:pt x="1461" y="2302"/>
                </a:lnTo>
                <a:lnTo>
                  <a:pt x="1519" y="2323"/>
                </a:lnTo>
                <a:lnTo>
                  <a:pt x="1578" y="2336"/>
                </a:lnTo>
                <a:lnTo>
                  <a:pt x="1640" y="2345"/>
                </a:lnTo>
                <a:lnTo>
                  <a:pt x="1702" y="2348"/>
                </a:lnTo>
                <a:lnTo>
                  <a:pt x="1765" y="2345"/>
                </a:lnTo>
                <a:lnTo>
                  <a:pt x="1826" y="2336"/>
                </a:lnTo>
                <a:lnTo>
                  <a:pt x="1886" y="2321"/>
                </a:lnTo>
                <a:lnTo>
                  <a:pt x="1942" y="2302"/>
                </a:lnTo>
                <a:lnTo>
                  <a:pt x="1998" y="2277"/>
                </a:lnTo>
                <a:lnTo>
                  <a:pt x="2049" y="2249"/>
                </a:lnTo>
                <a:lnTo>
                  <a:pt x="2097" y="2215"/>
                </a:lnTo>
                <a:lnTo>
                  <a:pt x="2143" y="2177"/>
                </a:lnTo>
                <a:lnTo>
                  <a:pt x="2184" y="2135"/>
                </a:lnTo>
                <a:lnTo>
                  <a:pt x="2222" y="2090"/>
                </a:lnTo>
                <a:lnTo>
                  <a:pt x="2256" y="2041"/>
                </a:lnTo>
                <a:lnTo>
                  <a:pt x="2286" y="1989"/>
                </a:lnTo>
                <a:lnTo>
                  <a:pt x="2310" y="1935"/>
                </a:lnTo>
                <a:lnTo>
                  <a:pt x="2330" y="1878"/>
                </a:lnTo>
                <a:lnTo>
                  <a:pt x="2344" y="1819"/>
                </a:lnTo>
                <a:lnTo>
                  <a:pt x="2353" y="1757"/>
                </a:lnTo>
                <a:lnTo>
                  <a:pt x="2356" y="1695"/>
                </a:lnTo>
                <a:lnTo>
                  <a:pt x="2353" y="1631"/>
                </a:lnTo>
                <a:lnTo>
                  <a:pt x="2344" y="1571"/>
                </a:lnTo>
                <a:lnTo>
                  <a:pt x="2330" y="1511"/>
                </a:lnTo>
                <a:lnTo>
                  <a:pt x="2310" y="1454"/>
                </a:lnTo>
                <a:lnTo>
                  <a:pt x="2286" y="1399"/>
                </a:lnTo>
                <a:lnTo>
                  <a:pt x="2256" y="1348"/>
                </a:lnTo>
                <a:lnTo>
                  <a:pt x="2222" y="1299"/>
                </a:lnTo>
                <a:lnTo>
                  <a:pt x="2184" y="1254"/>
                </a:lnTo>
                <a:lnTo>
                  <a:pt x="2143" y="1212"/>
                </a:lnTo>
                <a:lnTo>
                  <a:pt x="2097" y="1174"/>
                </a:lnTo>
                <a:lnTo>
                  <a:pt x="2049" y="1141"/>
                </a:lnTo>
                <a:lnTo>
                  <a:pt x="1998" y="1111"/>
                </a:lnTo>
                <a:lnTo>
                  <a:pt x="1942" y="1086"/>
                </a:lnTo>
                <a:lnTo>
                  <a:pt x="1886" y="1067"/>
                </a:lnTo>
                <a:lnTo>
                  <a:pt x="1826" y="1053"/>
                </a:lnTo>
                <a:lnTo>
                  <a:pt x="1765" y="1043"/>
                </a:lnTo>
                <a:lnTo>
                  <a:pt x="1702" y="1041"/>
                </a:lnTo>
                <a:close/>
                <a:moveTo>
                  <a:pt x="2860" y="145"/>
                </a:moveTo>
                <a:lnTo>
                  <a:pt x="2814" y="148"/>
                </a:lnTo>
                <a:lnTo>
                  <a:pt x="2770" y="156"/>
                </a:lnTo>
                <a:lnTo>
                  <a:pt x="2728" y="169"/>
                </a:lnTo>
                <a:lnTo>
                  <a:pt x="2689" y="187"/>
                </a:lnTo>
                <a:lnTo>
                  <a:pt x="2652" y="208"/>
                </a:lnTo>
                <a:lnTo>
                  <a:pt x="2618" y="235"/>
                </a:lnTo>
                <a:lnTo>
                  <a:pt x="2588" y="265"/>
                </a:lnTo>
                <a:lnTo>
                  <a:pt x="2562" y="298"/>
                </a:lnTo>
                <a:lnTo>
                  <a:pt x="2540" y="334"/>
                </a:lnTo>
                <a:lnTo>
                  <a:pt x="2522" y="373"/>
                </a:lnTo>
                <a:lnTo>
                  <a:pt x="2508" y="415"/>
                </a:lnTo>
                <a:lnTo>
                  <a:pt x="2501" y="458"/>
                </a:lnTo>
                <a:lnTo>
                  <a:pt x="2498" y="504"/>
                </a:lnTo>
                <a:lnTo>
                  <a:pt x="2501" y="549"/>
                </a:lnTo>
                <a:lnTo>
                  <a:pt x="2508" y="592"/>
                </a:lnTo>
                <a:lnTo>
                  <a:pt x="2522" y="634"/>
                </a:lnTo>
                <a:lnTo>
                  <a:pt x="2540" y="673"/>
                </a:lnTo>
                <a:lnTo>
                  <a:pt x="2562" y="709"/>
                </a:lnTo>
                <a:lnTo>
                  <a:pt x="2588" y="743"/>
                </a:lnTo>
                <a:lnTo>
                  <a:pt x="2618" y="772"/>
                </a:lnTo>
                <a:lnTo>
                  <a:pt x="2652" y="798"/>
                </a:lnTo>
                <a:lnTo>
                  <a:pt x="2689" y="820"/>
                </a:lnTo>
                <a:lnTo>
                  <a:pt x="2728" y="837"/>
                </a:lnTo>
                <a:lnTo>
                  <a:pt x="2770" y="851"/>
                </a:lnTo>
                <a:lnTo>
                  <a:pt x="2814" y="859"/>
                </a:lnTo>
                <a:lnTo>
                  <a:pt x="2860" y="862"/>
                </a:lnTo>
                <a:lnTo>
                  <a:pt x="2906" y="859"/>
                </a:lnTo>
                <a:lnTo>
                  <a:pt x="2950" y="851"/>
                </a:lnTo>
                <a:lnTo>
                  <a:pt x="2992" y="837"/>
                </a:lnTo>
                <a:lnTo>
                  <a:pt x="3031" y="820"/>
                </a:lnTo>
                <a:lnTo>
                  <a:pt x="3068" y="798"/>
                </a:lnTo>
                <a:lnTo>
                  <a:pt x="3102" y="772"/>
                </a:lnTo>
                <a:lnTo>
                  <a:pt x="3132" y="743"/>
                </a:lnTo>
                <a:lnTo>
                  <a:pt x="3159" y="709"/>
                </a:lnTo>
                <a:lnTo>
                  <a:pt x="3180" y="673"/>
                </a:lnTo>
                <a:lnTo>
                  <a:pt x="3199" y="634"/>
                </a:lnTo>
                <a:lnTo>
                  <a:pt x="3211" y="592"/>
                </a:lnTo>
                <a:lnTo>
                  <a:pt x="3219" y="549"/>
                </a:lnTo>
                <a:lnTo>
                  <a:pt x="3222" y="504"/>
                </a:lnTo>
                <a:lnTo>
                  <a:pt x="3219" y="458"/>
                </a:lnTo>
                <a:lnTo>
                  <a:pt x="3211" y="415"/>
                </a:lnTo>
                <a:lnTo>
                  <a:pt x="3198" y="373"/>
                </a:lnTo>
                <a:lnTo>
                  <a:pt x="3179" y="334"/>
                </a:lnTo>
                <a:lnTo>
                  <a:pt x="3157" y="298"/>
                </a:lnTo>
                <a:lnTo>
                  <a:pt x="3130" y="265"/>
                </a:lnTo>
                <a:lnTo>
                  <a:pt x="3099" y="235"/>
                </a:lnTo>
                <a:lnTo>
                  <a:pt x="3065" y="208"/>
                </a:lnTo>
                <a:lnTo>
                  <a:pt x="3028" y="187"/>
                </a:lnTo>
                <a:lnTo>
                  <a:pt x="2989" y="169"/>
                </a:lnTo>
                <a:lnTo>
                  <a:pt x="2948" y="156"/>
                </a:lnTo>
                <a:lnTo>
                  <a:pt x="2904" y="148"/>
                </a:lnTo>
                <a:lnTo>
                  <a:pt x="2860" y="145"/>
                </a:lnTo>
                <a:close/>
                <a:moveTo>
                  <a:pt x="2859" y="0"/>
                </a:moveTo>
                <a:lnTo>
                  <a:pt x="2916" y="3"/>
                </a:lnTo>
                <a:lnTo>
                  <a:pt x="2969" y="11"/>
                </a:lnTo>
                <a:lnTo>
                  <a:pt x="3020" y="26"/>
                </a:lnTo>
                <a:lnTo>
                  <a:pt x="3069" y="44"/>
                </a:lnTo>
                <a:lnTo>
                  <a:pt x="3117" y="68"/>
                </a:lnTo>
                <a:lnTo>
                  <a:pt x="3160" y="97"/>
                </a:lnTo>
                <a:lnTo>
                  <a:pt x="3201" y="128"/>
                </a:lnTo>
                <a:lnTo>
                  <a:pt x="3237" y="164"/>
                </a:lnTo>
                <a:lnTo>
                  <a:pt x="3269" y="204"/>
                </a:lnTo>
                <a:lnTo>
                  <a:pt x="3298" y="247"/>
                </a:lnTo>
                <a:lnTo>
                  <a:pt x="3322" y="294"/>
                </a:lnTo>
                <a:lnTo>
                  <a:pt x="3341" y="343"/>
                </a:lnTo>
                <a:lnTo>
                  <a:pt x="3354" y="393"/>
                </a:lnTo>
                <a:lnTo>
                  <a:pt x="3364" y="446"/>
                </a:lnTo>
                <a:lnTo>
                  <a:pt x="3367" y="502"/>
                </a:lnTo>
                <a:lnTo>
                  <a:pt x="3364" y="557"/>
                </a:lnTo>
                <a:lnTo>
                  <a:pt x="3354" y="611"/>
                </a:lnTo>
                <a:lnTo>
                  <a:pt x="3340" y="662"/>
                </a:lnTo>
                <a:lnTo>
                  <a:pt x="3321" y="710"/>
                </a:lnTo>
                <a:lnTo>
                  <a:pt x="3296" y="756"/>
                </a:lnTo>
                <a:lnTo>
                  <a:pt x="3267" y="799"/>
                </a:lnTo>
                <a:lnTo>
                  <a:pt x="3234" y="839"/>
                </a:lnTo>
                <a:lnTo>
                  <a:pt x="3198" y="875"/>
                </a:lnTo>
                <a:lnTo>
                  <a:pt x="3157" y="908"/>
                </a:lnTo>
                <a:lnTo>
                  <a:pt x="3113" y="936"/>
                </a:lnTo>
                <a:lnTo>
                  <a:pt x="3066" y="959"/>
                </a:lnTo>
                <a:lnTo>
                  <a:pt x="3018" y="979"/>
                </a:lnTo>
                <a:lnTo>
                  <a:pt x="2967" y="992"/>
                </a:lnTo>
                <a:lnTo>
                  <a:pt x="2913" y="1000"/>
                </a:lnTo>
                <a:lnTo>
                  <a:pt x="2859" y="1003"/>
                </a:lnTo>
                <a:lnTo>
                  <a:pt x="2807" y="1001"/>
                </a:lnTo>
                <a:lnTo>
                  <a:pt x="2757" y="993"/>
                </a:lnTo>
                <a:lnTo>
                  <a:pt x="2708" y="981"/>
                </a:lnTo>
                <a:lnTo>
                  <a:pt x="2661" y="964"/>
                </a:lnTo>
                <a:lnTo>
                  <a:pt x="2617" y="944"/>
                </a:lnTo>
                <a:lnTo>
                  <a:pt x="2575" y="918"/>
                </a:lnTo>
                <a:lnTo>
                  <a:pt x="2312" y="1180"/>
                </a:lnTo>
                <a:lnTo>
                  <a:pt x="2353" y="1233"/>
                </a:lnTo>
                <a:lnTo>
                  <a:pt x="2389" y="1291"/>
                </a:lnTo>
                <a:lnTo>
                  <a:pt x="2422" y="1352"/>
                </a:lnTo>
                <a:lnTo>
                  <a:pt x="2449" y="1416"/>
                </a:lnTo>
                <a:lnTo>
                  <a:pt x="2470" y="1481"/>
                </a:lnTo>
                <a:lnTo>
                  <a:pt x="2486" y="1550"/>
                </a:lnTo>
                <a:lnTo>
                  <a:pt x="2495" y="1621"/>
                </a:lnTo>
                <a:lnTo>
                  <a:pt x="2498" y="1694"/>
                </a:lnTo>
                <a:lnTo>
                  <a:pt x="2495" y="1764"/>
                </a:lnTo>
                <a:lnTo>
                  <a:pt x="2487" y="1833"/>
                </a:lnTo>
                <a:lnTo>
                  <a:pt x="2471" y="1900"/>
                </a:lnTo>
                <a:lnTo>
                  <a:pt x="2451" y="1966"/>
                </a:lnTo>
                <a:lnTo>
                  <a:pt x="2426" y="2027"/>
                </a:lnTo>
                <a:lnTo>
                  <a:pt x="2396" y="2087"/>
                </a:lnTo>
                <a:lnTo>
                  <a:pt x="2361" y="2143"/>
                </a:lnTo>
                <a:lnTo>
                  <a:pt x="2321" y="2196"/>
                </a:lnTo>
                <a:lnTo>
                  <a:pt x="2577" y="2450"/>
                </a:lnTo>
                <a:lnTo>
                  <a:pt x="2618" y="2425"/>
                </a:lnTo>
                <a:lnTo>
                  <a:pt x="2663" y="2405"/>
                </a:lnTo>
                <a:lnTo>
                  <a:pt x="2709" y="2388"/>
                </a:lnTo>
                <a:lnTo>
                  <a:pt x="2758" y="2376"/>
                </a:lnTo>
                <a:lnTo>
                  <a:pt x="2808" y="2369"/>
                </a:lnTo>
                <a:lnTo>
                  <a:pt x="2860" y="2366"/>
                </a:lnTo>
                <a:lnTo>
                  <a:pt x="2916" y="2369"/>
                </a:lnTo>
                <a:lnTo>
                  <a:pt x="2970" y="2378"/>
                </a:lnTo>
                <a:lnTo>
                  <a:pt x="3021" y="2391"/>
                </a:lnTo>
                <a:lnTo>
                  <a:pt x="3070" y="2411"/>
                </a:lnTo>
                <a:lnTo>
                  <a:pt x="3118" y="2434"/>
                </a:lnTo>
                <a:lnTo>
                  <a:pt x="3161" y="2462"/>
                </a:lnTo>
                <a:lnTo>
                  <a:pt x="3201" y="2495"/>
                </a:lnTo>
                <a:lnTo>
                  <a:pt x="3238" y="2531"/>
                </a:lnTo>
                <a:lnTo>
                  <a:pt x="3270" y="2571"/>
                </a:lnTo>
                <a:lnTo>
                  <a:pt x="3299" y="2614"/>
                </a:lnTo>
                <a:lnTo>
                  <a:pt x="3323" y="2660"/>
                </a:lnTo>
                <a:lnTo>
                  <a:pt x="3342" y="2708"/>
                </a:lnTo>
                <a:lnTo>
                  <a:pt x="3357" y="2759"/>
                </a:lnTo>
                <a:lnTo>
                  <a:pt x="3365" y="2813"/>
                </a:lnTo>
                <a:lnTo>
                  <a:pt x="3368" y="2868"/>
                </a:lnTo>
                <a:lnTo>
                  <a:pt x="3365" y="2923"/>
                </a:lnTo>
                <a:lnTo>
                  <a:pt x="3355" y="2976"/>
                </a:lnTo>
                <a:lnTo>
                  <a:pt x="3341" y="3027"/>
                </a:lnTo>
                <a:lnTo>
                  <a:pt x="3322" y="3076"/>
                </a:lnTo>
                <a:lnTo>
                  <a:pt x="3297" y="3123"/>
                </a:lnTo>
                <a:lnTo>
                  <a:pt x="3268" y="3165"/>
                </a:lnTo>
                <a:lnTo>
                  <a:pt x="3236" y="3205"/>
                </a:lnTo>
                <a:lnTo>
                  <a:pt x="3199" y="3242"/>
                </a:lnTo>
                <a:lnTo>
                  <a:pt x="3158" y="3273"/>
                </a:lnTo>
                <a:lnTo>
                  <a:pt x="3114" y="3301"/>
                </a:lnTo>
                <a:lnTo>
                  <a:pt x="3068" y="3325"/>
                </a:lnTo>
                <a:lnTo>
                  <a:pt x="3019" y="3344"/>
                </a:lnTo>
                <a:lnTo>
                  <a:pt x="2968" y="3358"/>
                </a:lnTo>
                <a:lnTo>
                  <a:pt x="2916" y="3367"/>
                </a:lnTo>
                <a:lnTo>
                  <a:pt x="2861" y="3370"/>
                </a:lnTo>
                <a:lnTo>
                  <a:pt x="2805" y="3367"/>
                </a:lnTo>
                <a:lnTo>
                  <a:pt x="2751" y="3358"/>
                </a:lnTo>
                <a:lnTo>
                  <a:pt x="2699" y="3344"/>
                </a:lnTo>
                <a:lnTo>
                  <a:pt x="2650" y="3325"/>
                </a:lnTo>
                <a:lnTo>
                  <a:pt x="2604" y="3301"/>
                </a:lnTo>
                <a:lnTo>
                  <a:pt x="2561" y="3273"/>
                </a:lnTo>
                <a:lnTo>
                  <a:pt x="2520" y="3242"/>
                </a:lnTo>
                <a:lnTo>
                  <a:pt x="2484" y="3205"/>
                </a:lnTo>
                <a:lnTo>
                  <a:pt x="2451" y="3165"/>
                </a:lnTo>
                <a:lnTo>
                  <a:pt x="2422" y="3123"/>
                </a:lnTo>
                <a:lnTo>
                  <a:pt x="2399" y="3076"/>
                </a:lnTo>
                <a:lnTo>
                  <a:pt x="2379" y="3027"/>
                </a:lnTo>
                <a:lnTo>
                  <a:pt x="2365" y="2976"/>
                </a:lnTo>
                <a:lnTo>
                  <a:pt x="2357" y="2923"/>
                </a:lnTo>
                <a:lnTo>
                  <a:pt x="2354" y="2868"/>
                </a:lnTo>
                <a:lnTo>
                  <a:pt x="2357" y="2816"/>
                </a:lnTo>
                <a:lnTo>
                  <a:pt x="2364" y="2766"/>
                </a:lnTo>
                <a:lnTo>
                  <a:pt x="2376" y="2716"/>
                </a:lnTo>
                <a:lnTo>
                  <a:pt x="2394" y="2670"/>
                </a:lnTo>
                <a:lnTo>
                  <a:pt x="2415" y="2626"/>
                </a:lnTo>
                <a:lnTo>
                  <a:pt x="2441" y="2585"/>
                </a:lnTo>
                <a:lnTo>
                  <a:pt x="2469" y="2546"/>
                </a:lnTo>
                <a:lnTo>
                  <a:pt x="2221" y="2300"/>
                </a:lnTo>
                <a:lnTo>
                  <a:pt x="2173" y="2338"/>
                </a:lnTo>
                <a:lnTo>
                  <a:pt x="2123" y="2373"/>
                </a:lnTo>
                <a:lnTo>
                  <a:pt x="2069" y="2403"/>
                </a:lnTo>
                <a:lnTo>
                  <a:pt x="2013" y="2429"/>
                </a:lnTo>
                <a:lnTo>
                  <a:pt x="1955" y="2451"/>
                </a:lnTo>
                <a:lnTo>
                  <a:pt x="1894" y="2468"/>
                </a:lnTo>
                <a:lnTo>
                  <a:pt x="1833" y="2482"/>
                </a:lnTo>
                <a:lnTo>
                  <a:pt x="1768" y="2489"/>
                </a:lnTo>
                <a:lnTo>
                  <a:pt x="1703" y="2492"/>
                </a:lnTo>
                <a:lnTo>
                  <a:pt x="1638" y="2489"/>
                </a:lnTo>
                <a:lnTo>
                  <a:pt x="1573" y="2482"/>
                </a:lnTo>
                <a:lnTo>
                  <a:pt x="1511" y="2468"/>
                </a:lnTo>
                <a:lnTo>
                  <a:pt x="1450" y="2451"/>
                </a:lnTo>
                <a:lnTo>
                  <a:pt x="1392" y="2429"/>
                </a:lnTo>
                <a:lnTo>
                  <a:pt x="1336" y="2403"/>
                </a:lnTo>
                <a:lnTo>
                  <a:pt x="1282" y="2372"/>
                </a:lnTo>
                <a:lnTo>
                  <a:pt x="1232" y="2338"/>
                </a:lnTo>
                <a:lnTo>
                  <a:pt x="1183" y="2299"/>
                </a:lnTo>
                <a:lnTo>
                  <a:pt x="914" y="2566"/>
                </a:lnTo>
                <a:lnTo>
                  <a:pt x="943" y="2610"/>
                </a:lnTo>
                <a:lnTo>
                  <a:pt x="968" y="2656"/>
                </a:lnTo>
                <a:lnTo>
                  <a:pt x="988" y="2705"/>
                </a:lnTo>
                <a:lnTo>
                  <a:pt x="1003" y="2757"/>
                </a:lnTo>
                <a:lnTo>
                  <a:pt x="1011" y="2812"/>
                </a:lnTo>
                <a:lnTo>
                  <a:pt x="1014" y="2868"/>
                </a:lnTo>
                <a:lnTo>
                  <a:pt x="1011" y="2923"/>
                </a:lnTo>
                <a:lnTo>
                  <a:pt x="1003" y="2976"/>
                </a:lnTo>
                <a:lnTo>
                  <a:pt x="988" y="3027"/>
                </a:lnTo>
                <a:lnTo>
                  <a:pt x="968" y="3076"/>
                </a:lnTo>
                <a:lnTo>
                  <a:pt x="944" y="3123"/>
                </a:lnTo>
                <a:lnTo>
                  <a:pt x="915" y="3165"/>
                </a:lnTo>
                <a:lnTo>
                  <a:pt x="882" y="3205"/>
                </a:lnTo>
                <a:lnTo>
                  <a:pt x="845" y="3242"/>
                </a:lnTo>
                <a:lnTo>
                  <a:pt x="805" y="3273"/>
                </a:lnTo>
                <a:lnTo>
                  <a:pt x="761" y="3301"/>
                </a:lnTo>
                <a:lnTo>
                  <a:pt x="715" y="3325"/>
                </a:lnTo>
                <a:lnTo>
                  <a:pt x="666" y="3344"/>
                </a:lnTo>
                <a:lnTo>
                  <a:pt x="614" y="3358"/>
                </a:lnTo>
                <a:lnTo>
                  <a:pt x="562" y="3367"/>
                </a:lnTo>
                <a:lnTo>
                  <a:pt x="508" y="3370"/>
                </a:lnTo>
                <a:lnTo>
                  <a:pt x="451" y="3367"/>
                </a:lnTo>
                <a:lnTo>
                  <a:pt x="398" y="3358"/>
                </a:lnTo>
                <a:lnTo>
                  <a:pt x="347" y="3344"/>
                </a:lnTo>
                <a:lnTo>
                  <a:pt x="296" y="3325"/>
                </a:lnTo>
                <a:lnTo>
                  <a:pt x="250" y="3301"/>
                </a:lnTo>
                <a:lnTo>
                  <a:pt x="207" y="3273"/>
                </a:lnTo>
                <a:lnTo>
                  <a:pt x="166" y="3242"/>
                </a:lnTo>
                <a:lnTo>
                  <a:pt x="130" y="3205"/>
                </a:lnTo>
                <a:lnTo>
                  <a:pt x="97" y="3165"/>
                </a:lnTo>
                <a:lnTo>
                  <a:pt x="69" y="3123"/>
                </a:lnTo>
                <a:lnTo>
                  <a:pt x="45" y="3076"/>
                </a:lnTo>
                <a:lnTo>
                  <a:pt x="26" y="3027"/>
                </a:lnTo>
                <a:lnTo>
                  <a:pt x="11" y="2976"/>
                </a:lnTo>
                <a:lnTo>
                  <a:pt x="3" y="2923"/>
                </a:lnTo>
                <a:lnTo>
                  <a:pt x="0" y="2868"/>
                </a:lnTo>
                <a:lnTo>
                  <a:pt x="0" y="2868"/>
                </a:lnTo>
                <a:lnTo>
                  <a:pt x="3" y="2813"/>
                </a:lnTo>
                <a:lnTo>
                  <a:pt x="11" y="2759"/>
                </a:lnTo>
                <a:lnTo>
                  <a:pt x="26" y="2708"/>
                </a:lnTo>
                <a:lnTo>
                  <a:pt x="45" y="2660"/>
                </a:lnTo>
                <a:lnTo>
                  <a:pt x="69" y="2614"/>
                </a:lnTo>
                <a:lnTo>
                  <a:pt x="97" y="2571"/>
                </a:lnTo>
                <a:lnTo>
                  <a:pt x="130" y="2531"/>
                </a:lnTo>
                <a:lnTo>
                  <a:pt x="166" y="2495"/>
                </a:lnTo>
                <a:lnTo>
                  <a:pt x="207" y="2462"/>
                </a:lnTo>
                <a:lnTo>
                  <a:pt x="250" y="2434"/>
                </a:lnTo>
                <a:lnTo>
                  <a:pt x="296" y="2411"/>
                </a:lnTo>
                <a:lnTo>
                  <a:pt x="347" y="2391"/>
                </a:lnTo>
                <a:lnTo>
                  <a:pt x="398" y="2378"/>
                </a:lnTo>
                <a:lnTo>
                  <a:pt x="451" y="2369"/>
                </a:lnTo>
                <a:lnTo>
                  <a:pt x="508" y="2366"/>
                </a:lnTo>
                <a:lnTo>
                  <a:pt x="564" y="2369"/>
                </a:lnTo>
                <a:lnTo>
                  <a:pt x="618" y="2378"/>
                </a:lnTo>
                <a:lnTo>
                  <a:pt x="671" y="2392"/>
                </a:lnTo>
                <a:lnTo>
                  <a:pt x="720" y="2412"/>
                </a:lnTo>
                <a:lnTo>
                  <a:pt x="767" y="2436"/>
                </a:lnTo>
                <a:lnTo>
                  <a:pt x="811" y="2465"/>
                </a:lnTo>
                <a:lnTo>
                  <a:pt x="1081" y="2195"/>
                </a:lnTo>
                <a:lnTo>
                  <a:pt x="1042" y="2142"/>
                </a:lnTo>
                <a:lnTo>
                  <a:pt x="1007" y="2086"/>
                </a:lnTo>
                <a:lnTo>
                  <a:pt x="976" y="2026"/>
                </a:lnTo>
                <a:lnTo>
                  <a:pt x="951" y="1963"/>
                </a:lnTo>
                <a:lnTo>
                  <a:pt x="931" y="1899"/>
                </a:lnTo>
                <a:lnTo>
                  <a:pt x="916" y="1832"/>
                </a:lnTo>
                <a:lnTo>
                  <a:pt x="907" y="1763"/>
                </a:lnTo>
                <a:lnTo>
                  <a:pt x="903" y="1693"/>
                </a:lnTo>
                <a:lnTo>
                  <a:pt x="907" y="1621"/>
                </a:lnTo>
                <a:lnTo>
                  <a:pt x="917" y="1550"/>
                </a:lnTo>
                <a:lnTo>
                  <a:pt x="932" y="1481"/>
                </a:lnTo>
                <a:lnTo>
                  <a:pt x="954" y="1415"/>
                </a:lnTo>
                <a:lnTo>
                  <a:pt x="980" y="1351"/>
                </a:lnTo>
                <a:lnTo>
                  <a:pt x="1012" y="1291"/>
                </a:lnTo>
                <a:lnTo>
                  <a:pt x="1049" y="1233"/>
                </a:lnTo>
                <a:lnTo>
                  <a:pt x="1091" y="1179"/>
                </a:lnTo>
                <a:lnTo>
                  <a:pt x="1137" y="1130"/>
                </a:lnTo>
                <a:lnTo>
                  <a:pt x="1188" y="1083"/>
                </a:lnTo>
                <a:lnTo>
                  <a:pt x="1241" y="1041"/>
                </a:lnTo>
                <a:lnTo>
                  <a:pt x="1298" y="1004"/>
                </a:lnTo>
                <a:lnTo>
                  <a:pt x="1359" y="973"/>
                </a:lnTo>
                <a:lnTo>
                  <a:pt x="1422" y="946"/>
                </a:lnTo>
                <a:lnTo>
                  <a:pt x="1489" y="924"/>
                </a:lnTo>
                <a:lnTo>
                  <a:pt x="1558" y="909"/>
                </a:lnTo>
                <a:lnTo>
                  <a:pt x="1629" y="899"/>
                </a:lnTo>
                <a:lnTo>
                  <a:pt x="1701" y="896"/>
                </a:lnTo>
                <a:lnTo>
                  <a:pt x="1772" y="899"/>
                </a:lnTo>
                <a:lnTo>
                  <a:pt x="1842" y="908"/>
                </a:lnTo>
                <a:lnTo>
                  <a:pt x="1910" y="923"/>
                </a:lnTo>
                <a:lnTo>
                  <a:pt x="1975" y="944"/>
                </a:lnTo>
                <a:lnTo>
                  <a:pt x="2038" y="971"/>
                </a:lnTo>
                <a:lnTo>
                  <a:pt x="2098" y="1001"/>
                </a:lnTo>
                <a:lnTo>
                  <a:pt x="2155" y="1037"/>
                </a:lnTo>
                <a:lnTo>
                  <a:pt x="2208" y="1078"/>
                </a:lnTo>
                <a:lnTo>
                  <a:pt x="2467" y="822"/>
                </a:lnTo>
                <a:lnTo>
                  <a:pt x="2438" y="783"/>
                </a:lnTo>
                <a:lnTo>
                  <a:pt x="2413" y="742"/>
                </a:lnTo>
                <a:lnTo>
                  <a:pt x="2391" y="699"/>
                </a:lnTo>
                <a:lnTo>
                  <a:pt x="2375" y="653"/>
                </a:lnTo>
                <a:lnTo>
                  <a:pt x="2363" y="603"/>
                </a:lnTo>
                <a:lnTo>
                  <a:pt x="2355" y="554"/>
                </a:lnTo>
                <a:lnTo>
                  <a:pt x="2353" y="502"/>
                </a:lnTo>
                <a:lnTo>
                  <a:pt x="2356" y="446"/>
                </a:lnTo>
                <a:lnTo>
                  <a:pt x="2364" y="393"/>
                </a:lnTo>
                <a:lnTo>
                  <a:pt x="2378" y="343"/>
                </a:lnTo>
                <a:lnTo>
                  <a:pt x="2397" y="294"/>
                </a:lnTo>
                <a:lnTo>
                  <a:pt x="2421" y="247"/>
                </a:lnTo>
                <a:lnTo>
                  <a:pt x="2450" y="204"/>
                </a:lnTo>
                <a:lnTo>
                  <a:pt x="2482" y="164"/>
                </a:lnTo>
                <a:lnTo>
                  <a:pt x="2519" y="128"/>
                </a:lnTo>
                <a:lnTo>
                  <a:pt x="2559" y="97"/>
                </a:lnTo>
                <a:lnTo>
                  <a:pt x="2603" y="68"/>
                </a:lnTo>
                <a:lnTo>
                  <a:pt x="2649" y="44"/>
                </a:lnTo>
                <a:lnTo>
                  <a:pt x="2698" y="26"/>
                </a:lnTo>
                <a:lnTo>
                  <a:pt x="2749" y="11"/>
                </a:lnTo>
                <a:lnTo>
                  <a:pt x="2804" y="3"/>
                </a:lnTo>
                <a:lnTo>
                  <a:pt x="285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8777051-1EB5-4F9E-B900-3F0E8132B068}"/>
              </a:ext>
            </a:extLst>
          </p:cNvPr>
          <p:cNvGrpSpPr/>
          <p:nvPr/>
        </p:nvGrpSpPr>
        <p:grpSpPr>
          <a:xfrm>
            <a:off x="6520028" y="2009871"/>
            <a:ext cx="593725" cy="354013"/>
            <a:chOff x="7212013" y="3560763"/>
            <a:chExt cx="593725" cy="354013"/>
          </a:xfrm>
          <a:solidFill>
            <a:schemeClr val="bg1"/>
          </a:solidFill>
        </p:grpSpPr>
        <p:sp>
          <p:nvSpPr>
            <p:cNvPr id="60" name="Freeform 297">
              <a:extLst>
                <a:ext uri="{FF2B5EF4-FFF2-40B4-BE49-F238E27FC236}">
                  <a16:creationId xmlns:a16="http://schemas.microsoft.com/office/drawing/2014/main" id="{9372E6F0-46C0-43E5-B17B-6E0FA317E5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12013" y="3560763"/>
              <a:ext cx="593725" cy="354013"/>
            </a:xfrm>
            <a:custGeom>
              <a:avLst/>
              <a:gdLst>
                <a:gd name="T0" fmla="*/ 1488 w 3365"/>
                <a:gd name="T1" fmla="*/ 155 h 2009"/>
                <a:gd name="T2" fmla="*/ 1205 w 3365"/>
                <a:gd name="T3" fmla="*/ 210 h 2009"/>
                <a:gd name="T4" fmla="*/ 936 w 3365"/>
                <a:gd name="T5" fmla="*/ 309 h 2009"/>
                <a:gd name="T6" fmla="*/ 687 w 3365"/>
                <a:gd name="T7" fmla="*/ 450 h 2009"/>
                <a:gd name="T8" fmla="*/ 464 w 3365"/>
                <a:gd name="T9" fmla="*/ 630 h 2009"/>
                <a:gd name="T10" fmla="*/ 270 w 3365"/>
                <a:gd name="T11" fmla="*/ 844 h 2009"/>
                <a:gd name="T12" fmla="*/ 213 w 3365"/>
                <a:gd name="T13" fmla="*/ 1086 h 2009"/>
                <a:gd name="T14" fmla="*/ 396 w 3365"/>
                <a:gd name="T15" fmla="*/ 1312 h 2009"/>
                <a:gd name="T16" fmla="*/ 610 w 3365"/>
                <a:gd name="T17" fmla="*/ 1503 h 2009"/>
                <a:gd name="T18" fmla="*/ 851 w 3365"/>
                <a:gd name="T19" fmla="*/ 1657 h 2009"/>
                <a:gd name="T20" fmla="*/ 1114 w 3365"/>
                <a:gd name="T21" fmla="*/ 1770 h 2009"/>
                <a:gd name="T22" fmla="*/ 1392 w 3365"/>
                <a:gd name="T23" fmla="*/ 1841 h 2009"/>
                <a:gd name="T24" fmla="*/ 1682 w 3365"/>
                <a:gd name="T25" fmla="*/ 1864 h 2009"/>
                <a:gd name="T26" fmla="*/ 1974 w 3365"/>
                <a:gd name="T27" fmla="*/ 1841 h 2009"/>
                <a:gd name="T28" fmla="*/ 2252 w 3365"/>
                <a:gd name="T29" fmla="*/ 1770 h 2009"/>
                <a:gd name="T30" fmla="*/ 2514 w 3365"/>
                <a:gd name="T31" fmla="*/ 1657 h 2009"/>
                <a:gd name="T32" fmla="*/ 2756 w 3365"/>
                <a:gd name="T33" fmla="*/ 1503 h 2009"/>
                <a:gd name="T34" fmla="*/ 2970 w 3365"/>
                <a:gd name="T35" fmla="*/ 1312 h 2009"/>
                <a:gd name="T36" fmla="*/ 3152 w 3365"/>
                <a:gd name="T37" fmla="*/ 1086 h 2009"/>
                <a:gd name="T38" fmla="*/ 3096 w 3365"/>
                <a:gd name="T39" fmla="*/ 844 h 2009"/>
                <a:gd name="T40" fmla="*/ 2902 w 3365"/>
                <a:gd name="T41" fmla="*/ 630 h 2009"/>
                <a:gd name="T42" fmla="*/ 2679 w 3365"/>
                <a:gd name="T43" fmla="*/ 450 h 2009"/>
                <a:gd name="T44" fmla="*/ 2430 w 3365"/>
                <a:gd name="T45" fmla="*/ 309 h 2009"/>
                <a:gd name="T46" fmla="*/ 2160 w 3365"/>
                <a:gd name="T47" fmla="*/ 210 h 2009"/>
                <a:gd name="T48" fmla="*/ 1878 w 3365"/>
                <a:gd name="T49" fmla="*/ 155 h 2009"/>
                <a:gd name="T50" fmla="*/ 1682 w 3365"/>
                <a:gd name="T51" fmla="*/ 0 h 2009"/>
                <a:gd name="T52" fmla="*/ 1987 w 3365"/>
                <a:gd name="T53" fmla="*/ 25 h 2009"/>
                <a:gd name="T54" fmla="*/ 2280 w 3365"/>
                <a:gd name="T55" fmla="*/ 97 h 2009"/>
                <a:gd name="T56" fmla="*/ 2557 w 3365"/>
                <a:gd name="T57" fmla="*/ 213 h 2009"/>
                <a:gd name="T58" fmla="*/ 2812 w 3365"/>
                <a:gd name="T59" fmla="*/ 371 h 2009"/>
                <a:gd name="T60" fmla="*/ 3043 w 3365"/>
                <a:gd name="T61" fmla="*/ 566 h 2009"/>
                <a:gd name="T62" fmla="*/ 3242 w 3365"/>
                <a:gd name="T63" fmla="*/ 797 h 2009"/>
                <a:gd name="T64" fmla="*/ 3362 w 3365"/>
                <a:gd name="T65" fmla="*/ 982 h 2009"/>
                <a:gd name="T66" fmla="*/ 3362 w 3365"/>
                <a:gd name="T67" fmla="*/ 1027 h 2009"/>
                <a:gd name="T68" fmla="*/ 3242 w 3365"/>
                <a:gd name="T69" fmla="*/ 1212 h 2009"/>
                <a:gd name="T70" fmla="*/ 3043 w 3365"/>
                <a:gd name="T71" fmla="*/ 1443 h 2009"/>
                <a:gd name="T72" fmla="*/ 2813 w 3365"/>
                <a:gd name="T73" fmla="*/ 1638 h 2009"/>
                <a:gd name="T74" fmla="*/ 2557 w 3365"/>
                <a:gd name="T75" fmla="*/ 1796 h 2009"/>
                <a:gd name="T76" fmla="*/ 2281 w 3365"/>
                <a:gd name="T77" fmla="*/ 1912 h 2009"/>
                <a:gd name="T78" fmla="*/ 1987 w 3365"/>
                <a:gd name="T79" fmla="*/ 1983 h 2009"/>
                <a:gd name="T80" fmla="*/ 1682 w 3365"/>
                <a:gd name="T81" fmla="*/ 2009 h 2009"/>
                <a:gd name="T82" fmla="*/ 1378 w 3365"/>
                <a:gd name="T83" fmla="*/ 1983 h 2009"/>
                <a:gd name="T84" fmla="*/ 1085 w 3365"/>
                <a:gd name="T85" fmla="*/ 1912 h 2009"/>
                <a:gd name="T86" fmla="*/ 809 w 3365"/>
                <a:gd name="T87" fmla="*/ 1796 h 2009"/>
                <a:gd name="T88" fmla="*/ 553 w 3365"/>
                <a:gd name="T89" fmla="*/ 1638 h 2009"/>
                <a:gd name="T90" fmla="*/ 323 w 3365"/>
                <a:gd name="T91" fmla="*/ 1443 h 2009"/>
                <a:gd name="T92" fmla="*/ 124 w 3365"/>
                <a:gd name="T93" fmla="*/ 1212 h 2009"/>
                <a:gd name="T94" fmla="*/ 4 w 3365"/>
                <a:gd name="T95" fmla="*/ 1027 h 2009"/>
                <a:gd name="T96" fmla="*/ 4 w 3365"/>
                <a:gd name="T97" fmla="*/ 982 h 2009"/>
                <a:gd name="T98" fmla="*/ 124 w 3365"/>
                <a:gd name="T99" fmla="*/ 797 h 2009"/>
                <a:gd name="T100" fmla="*/ 323 w 3365"/>
                <a:gd name="T101" fmla="*/ 566 h 2009"/>
                <a:gd name="T102" fmla="*/ 553 w 3365"/>
                <a:gd name="T103" fmla="*/ 371 h 2009"/>
                <a:gd name="T104" fmla="*/ 809 w 3365"/>
                <a:gd name="T105" fmla="*/ 213 h 2009"/>
                <a:gd name="T106" fmla="*/ 1085 w 3365"/>
                <a:gd name="T107" fmla="*/ 97 h 2009"/>
                <a:gd name="T108" fmla="*/ 1378 w 3365"/>
                <a:gd name="T109" fmla="*/ 25 h 2009"/>
                <a:gd name="T110" fmla="*/ 1682 w 3365"/>
                <a:gd name="T111" fmla="*/ 0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65" h="2009">
                  <a:moveTo>
                    <a:pt x="1682" y="143"/>
                  </a:moveTo>
                  <a:lnTo>
                    <a:pt x="1585" y="146"/>
                  </a:lnTo>
                  <a:lnTo>
                    <a:pt x="1488" y="155"/>
                  </a:lnTo>
                  <a:lnTo>
                    <a:pt x="1392" y="168"/>
                  </a:lnTo>
                  <a:lnTo>
                    <a:pt x="1297" y="186"/>
                  </a:lnTo>
                  <a:lnTo>
                    <a:pt x="1205" y="210"/>
                  </a:lnTo>
                  <a:lnTo>
                    <a:pt x="1114" y="239"/>
                  </a:lnTo>
                  <a:lnTo>
                    <a:pt x="1024" y="271"/>
                  </a:lnTo>
                  <a:lnTo>
                    <a:pt x="936" y="309"/>
                  </a:lnTo>
                  <a:lnTo>
                    <a:pt x="851" y="352"/>
                  </a:lnTo>
                  <a:lnTo>
                    <a:pt x="768" y="399"/>
                  </a:lnTo>
                  <a:lnTo>
                    <a:pt x="687" y="450"/>
                  </a:lnTo>
                  <a:lnTo>
                    <a:pt x="610" y="506"/>
                  </a:lnTo>
                  <a:lnTo>
                    <a:pt x="536" y="565"/>
                  </a:lnTo>
                  <a:lnTo>
                    <a:pt x="464" y="630"/>
                  </a:lnTo>
                  <a:lnTo>
                    <a:pt x="396" y="697"/>
                  </a:lnTo>
                  <a:lnTo>
                    <a:pt x="332" y="769"/>
                  </a:lnTo>
                  <a:lnTo>
                    <a:pt x="270" y="844"/>
                  </a:lnTo>
                  <a:lnTo>
                    <a:pt x="213" y="922"/>
                  </a:lnTo>
                  <a:lnTo>
                    <a:pt x="160" y="1004"/>
                  </a:lnTo>
                  <a:lnTo>
                    <a:pt x="213" y="1086"/>
                  </a:lnTo>
                  <a:lnTo>
                    <a:pt x="270" y="1165"/>
                  </a:lnTo>
                  <a:lnTo>
                    <a:pt x="332" y="1240"/>
                  </a:lnTo>
                  <a:lnTo>
                    <a:pt x="396" y="1312"/>
                  </a:lnTo>
                  <a:lnTo>
                    <a:pt x="464" y="1379"/>
                  </a:lnTo>
                  <a:lnTo>
                    <a:pt x="536" y="1443"/>
                  </a:lnTo>
                  <a:lnTo>
                    <a:pt x="610" y="1503"/>
                  </a:lnTo>
                  <a:lnTo>
                    <a:pt x="687" y="1558"/>
                  </a:lnTo>
                  <a:lnTo>
                    <a:pt x="768" y="1609"/>
                  </a:lnTo>
                  <a:lnTo>
                    <a:pt x="851" y="1657"/>
                  </a:lnTo>
                  <a:lnTo>
                    <a:pt x="936" y="1700"/>
                  </a:lnTo>
                  <a:lnTo>
                    <a:pt x="1024" y="1737"/>
                  </a:lnTo>
                  <a:lnTo>
                    <a:pt x="1114" y="1770"/>
                  </a:lnTo>
                  <a:lnTo>
                    <a:pt x="1205" y="1799"/>
                  </a:lnTo>
                  <a:lnTo>
                    <a:pt x="1297" y="1822"/>
                  </a:lnTo>
                  <a:lnTo>
                    <a:pt x="1392" y="1841"/>
                  </a:lnTo>
                  <a:lnTo>
                    <a:pt x="1488" y="1854"/>
                  </a:lnTo>
                  <a:lnTo>
                    <a:pt x="1585" y="1862"/>
                  </a:lnTo>
                  <a:lnTo>
                    <a:pt x="1682" y="1864"/>
                  </a:lnTo>
                  <a:lnTo>
                    <a:pt x="1781" y="1862"/>
                  </a:lnTo>
                  <a:lnTo>
                    <a:pt x="1878" y="1854"/>
                  </a:lnTo>
                  <a:lnTo>
                    <a:pt x="1974" y="1841"/>
                  </a:lnTo>
                  <a:lnTo>
                    <a:pt x="2068" y="1822"/>
                  </a:lnTo>
                  <a:lnTo>
                    <a:pt x="2160" y="1799"/>
                  </a:lnTo>
                  <a:lnTo>
                    <a:pt x="2252" y="1770"/>
                  </a:lnTo>
                  <a:lnTo>
                    <a:pt x="2342" y="1737"/>
                  </a:lnTo>
                  <a:lnTo>
                    <a:pt x="2430" y="1700"/>
                  </a:lnTo>
                  <a:lnTo>
                    <a:pt x="2514" y="1657"/>
                  </a:lnTo>
                  <a:lnTo>
                    <a:pt x="2598" y="1609"/>
                  </a:lnTo>
                  <a:lnTo>
                    <a:pt x="2679" y="1558"/>
                  </a:lnTo>
                  <a:lnTo>
                    <a:pt x="2756" y="1503"/>
                  </a:lnTo>
                  <a:lnTo>
                    <a:pt x="2831" y="1443"/>
                  </a:lnTo>
                  <a:lnTo>
                    <a:pt x="2902" y="1379"/>
                  </a:lnTo>
                  <a:lnTo>
                    <a:pt x="2970" y="1312"/>
                  </a:lnTo>
                  <a:lnTo>
                    <a:pt x="3035" y="1240"/>
                  </a:lnTo>
                  <a:lnTo>
                    <a:pt x="3096" y="1165"/>
                  </a:lnTo>
                  <a:lnTo>
                    <a:pt x="3152" y="1086"/>
                  </a:lnTo>
                  <a:lnTo>
                    <a:pt x="3205" y="1004"/>
                  </a:lnTo>
                  <a:lnTo>
                    <a:pt x="3152" y="922"/>
                  </a:lnTo>
                  <a:lnTo>
                    <a:pt x="3096" y="844"/>
                  </a:lnTo>
                  <a:lnTo>
                    <a:pt x="3035" y="769"/>
                  </a:lnTo>
                  <a:lnTo>
                    <a:pt x="2970" y="697"/>
                  </a:lnTo>
                  <a:lnTo>
                    <a:pt x="2902" y="630"/>
                  </a:lnTo>
                  <a:lnTo>
                    <a:pt x="2831" y="565"/>
                  </a:lnTo>
                  <a:lnTo>
                    <a:pt x="2756" y="506"/>
                  </a:lnTo>
                  <a:lnTo>
                    <a:pt x="2679" y="450"/>
                  </a:lnTo>
                  <a:lnTo>
                    <a:pt x="2598" y="399"/>
                  </a:lnTo>
                  <a:lnTo>
                    <a:pt x="2514" y="352"/>
                  </a:lnTo>
                  <a:lnTo>
                    <a:pt x="2430" y="309"/>
                  </a:lnTo>
                  <a:lnTo>
                    <a:pt x="2342" y="271"/>
                  </a:lnTo>
                  <a:lnTo>
                    <a:pt x="2252" y="239"/>
                  </a:lnTo>
                  <a:lnTo>
                    <a:pt x="2160" y="210"/>
                  </a:lnTo>
                  <a:lnTo>
                    <a:pt x="2068" y="186"/>
                  </a:lnTo>
                  <a:lnTo>
                    <a:pt x="1974" y="168"/>
                  </a:lnTo>
                  <a:lnTo>
                    <a:pt x="1878" y="155"/>
                  </a:lnTo>
                  <a:lnTo>
                    <a:pt x="1781" y="146"/>
                  </a:lnTo>
                  <a:lnTo>
                    <a:pt x="1682" y="143"/>
                  </a:lnTo>
                  <a:close/>
                  <a:moveTo>
                    <a:pt x="1682" y="0"/>
                  </a:moveTo>
                  <a:lnTo>
                    <a:pt x="1785" y="3"/>
                  </a:lnTo>
                  <a:lnTo>
                    <a:pt x="1887" y="11"/>
                  </a:lnTo>
                  <a:lnTo>
                    <a:pt x="1987" y="25"/>
                  </a:lnTo>
                  <a:lnTo>
                    <a:pt x="2086" y="44"/>
                  </a:lnTo>
                  <a:lnTo>
                    <a:pt x="2184" y="68"/>
                  </a:lnTo>
                  <a:lnTo>
                    <a:pt x="2280" y="97"/>
                  </a:lnTo>
                  <a:lnTo>
                    <a:pt x="2375" y="131"/>
                  </a:lnTo>
                  <a:lnTo>
                    <a:pt x="2466" y="170"/>
                  </a:lnTo>
                  <a:lnTo>
                    <a:pt x="2557" y="213"/>
                  </a:lnTo>
                  <a:lnTo>
                    <a:pt x="2645" y="261"/>
                  </a:lnTo>
                  <a:lnTo>
                    <a:pt x="2730" y="313"/>
                  </a:lnTo>
                  <a:lnTo>
                    <a:pt x="2812" y="371"/>
                  </a:lnTo>
                  <a:lnTo>
                    <a:pt x="2892" y="432"/>
                  </a:lnTo>
                  <a:lnTo>
                    <a:pt x="2969" y="497"/>
                  </a:lnTo>
                  <a:lnTo>
                    <a:pt x="3043" y="566"/>
                  </a:lnTo>
                  <a:lnTo>
                    <a:pt x="3112" y="639"/>
                  </a:lnTo>
                  <a:lnTo>
                    <a:pt x="3178" y="717"/>
                  </a:lnTo>
                  <a:lnTo>
                    <a:pt x="3242" y="797"/>
                  </a:lnTo>
                  <a:lnTo>
                    <a:pt x="3300" y="881"/>
                  </a:lnTo>
                  <a:lnTo>
                    <a:pt x="3355" y="969"/>
                  </a:lnTo>
                  <a:lnTo>
                    <a:pt x="3362" y="982"/>
                  </a:lnTo>
                  <a:lnTo>
                    <a:pt x="3365" y="997"/>
                  </a:lnTo>
                  <a:lnTo>
                    <a:pt x="3365" y="1012"/>
                  </a:lnTo>
                  <a:lnTo>
                    <a:pt x="3362" y="1027"/>
                  </a:lnTo>
                  <a:lnTo>
                    <a:pt x="3355" y="1040"/>
                  </a:lnTo>
                  <a:lnTo>
                    <a:pt x="3301" y="1128"/>
                  </a:lnTo>
                  <a:lnTo>
                    <a:pt x="3242" y="1212"/>
                  </a:lnTo>
                  <a:lnTo>
                    <a:pt x="3179" y="1292"/>
                  </a:lnTo>
                  <a:lnTo>
                    <a:pt x="3112" y="1370"/>
                  </a:lnTo>
                  <a:lnTo>
                    <a:pt x="3043" y="1443"/>
                  </a:lnTo>
                  <a:lnTo>
                    <a:pt x="2969" y="1512"/>
                  </a:lnTo>
                  <a:lnTo>
                    <a:pt x="2893" y="1577"/>
                  </a:lnTo>
                  <a:lnTo>
                    <a:pt x="2813" y="1638"/>
                  </a:lnTo>
                  <a:lnTo>
                    <a:pt x="2731" y="1694"/>
                  </a:lnTo>
                  <a:lnTo>
                    <a:pt x="2645" y="1748"/>
                  </a:lnTo>
                  <a:lnTo>
                    <a:pt x="2557" y="1796"/>
                  </a:lnTo>
                  <a:lnTo>
                    <a:pt x="2466" y="1839"/>
                  </a:lnTo>
                  <a:lnTo>
                    <a:pt x="2375" y="1878"/>
                  </a:lnTo>
                  <a:lnTo>
                    <a:pt x="2281" y="1912"/>
                  </a:lnTo>
                  <a:lnTo>
                    <a:pt x="2184" y="1941"/>
                  </a:lnTo>
                  <a:lnTo>
                    <a:pt x="2086" y="1965"/>
                  </a:lnTo>
                  <a:lnTo>
                    <a:pt x="1987" y="1983"/>
                  </a:lnTo>
                  <a:lnTo>
                    <a:pt x="1887" y="1998"/>
                  </a:lnTo>
                  <a:lnTo>
                    <a:pt x="1785" y="2006"/>
                  </a:lnTo>
                  <a:lnTo>
                    <a:pt x="1682" y="2009"/>
                  </a:lnTo>
                  <a:lnTo>
                    <a:pt x="1580" y="2006"/>
                  </a:lnTo>
                  <a:lnTo>
                    <a:pt x="1479" y="1998"/>
                  </a:lnTo>
                  <a:lnTo>
                    <a:pt x="1378" y="1983"/>
                  </a:lnTo>
                  <a:lnTo>
                    <a:pt x="1279" y="1965"/>
                  </a:lnTo>
                  <a:lnTo>
                    <a:pt x="1181" y="1941"/>
                  </a:lnTo>
                  <a:lnTo>
                    <a:pt x="1085" y="1912"/>
                  </a:lnTo>
                  <a:lnTo>
                    <a:pt x="991" y="1878"/>
                  </a:lnTo>
                  <a:lnTo>
                    <a:pt x="899" y="1839"/>
                  </a:lnTo>
                  <a:lnTo>
                    <a:pt x="809" y="1796"/>
                  </a:lnTo>
                  <a:lnTo>
                    <a:pt x="721" y="1748"/>
                  </a:lnTo>
                  <a:lnTo>
                    <a:pt x="635" y="1694"/>
                  </a:lnTo>
                  <a:lnTo>
                    <a:pt x="553" y="1638"/>
                  </a:lnTo>
                  <a:lnTo>
                    <a:pt x="473" y="1577"/>
                  </a:lnTo>
                  <a:lnTo>
                    <a:pt x="397" y="1512"/>
                  </a:lnTo>
                  <a:lnTo>
                    <a:pt x="323" y="1443"/>
                  </a:lnTo>
                  <a:lnTo>
                    <a:pt x="253" y="1370"/>
                  </a:lnTo>
                  <a:lnTo>
                    <a:pt x="187" y="1292"/>
                  </a:lnTo>
                  <a:lnTo>
                    <a:pt x="124" y="1212"/>
                  </a:lnTo>
                  <a:lnTo>
                    <a:pt x="65" y="1128"/>
                  </a:lnTo>
                  <a:lnTo>
                    <a:pt x="11" y="1040"/>
                  </a:lnTo>
                  <a:lnTo>
                    <a:pt x="4" y="1027"/>
                  </a:lnTo>
                  <a:lnTo>
                    <a:pt x="0" y="1012"/>
                  </a:lnTo>
                  <a:lnTo>
                    <a:pt x="0" y="997"/>
                  </a:lnTo>
                  <a:lnTo>
                    <a:pt x="4" y="982"/>
                  </a:lnTo>
                  <a:lnTo>
                    <a:pt x="11" y="969"/>
                  </a:lnTo>
                  <a:lnTo>
                    <a:pt x="65" y="881"/>
                  </a:lnTo>
                  <a:lnTo>
                    <a:pt x="124" y="797"/>
                  </a:lnTo>
                  <a:lnTo>
                    <a:pt x="187" y="717"/>
                  </a:lnTo>
                  <a:lnTo>
                    <a:pt x="253" y="639"/>
                  </a:lnTo>
                  <a:lnTo>
                    <a:pt x="323" y="566"/>
                  </a:lnTo>
                  <a:lnTo>
                    <a:pt x="397" y="497"/>
                  </a:lnTo>
                  <a:lnTo>
                    <a:pt x="473" y="432"/>
                  </a:lnTo>
                  <a:lnTo>
                    <a:pt x="553" y="371"/>
                  </a:lnTo>
                  <a:lnTo>
                    <a:pt x="635" y="313"/>
                  </a:lnTo>
                  <a:lnTo>
                    <a:pt x="721" y="261"/>
                  </a:lnTo>
                  <a:lnTo>
                    <a:pt x="809" y="213"/>
                  </a:lnTo>
                  <a:lnTo>
                    <a:pt x="899" y="170"/>
                  </a:lnTo>
                  <a:lnTo>
                    <a:pt x="991" y="131"/>
                  </a:lnTo>
                  <a:lnTo>
                    <a:pt x="1085" y="97"/>
                  </a:lnTo>
                  <a:lnTo>
                    <a:pt x="1181" y="68"/>
                  </a:lnTo>
                  <a:lnTo>
                    <a:pt x="1279" y="44"/>
                  </a:lnTo>
                  <a:lnTo>
                    <a:pt x="1378" y="25"/>
                  </a:lnTo>
                  <a:lnTo>
                    <a:pt x="1479" y="11"/>
                  </a:lnTo>
                  <a:lnTo>
                    <a:pt x="1580" y="3"/>
                  </a:lnTo>
                  <a:lnTo>
                    <a:pt x="16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98">
              <a:extLst>
                <a:ext uri="{FF2B5EF4-FFF2-40B4-BE49-F238E27FC236}">
                  <a16:creationId xmlns:a16="http://schemas.microsoft.com/office/drawing/2014/main" id="{50524AAB-8EAF-4F31-B3C7-E40DE9E5FB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4576" y="3624263"/>
              <a:ext cx="227013" cy="227013"/>
            </a:xfrm>
            <a:custGeom>
              <a:avLst/>
              <a:gdLst>
                <a:gd name="T0" fmla="*/ 536 w 1287"/>
                <a:gd name="T1" fmla="*/ 155 h 1290"/>
                <a:gd name="T2" fmla="*/ 390 w 1287"/>
                <a:gd name="T3" fmla="*/ 211 h 1290"/>
                <a:gd name="T4" fmla="*/ 272 w 1287"/>
                <a:gd name="T5" fmla="*/ 309 h 1290"/>
                <a:gd name="T6" fmla="*/ 188 w 1287"/>
                <a:gd name="T7" fmla="*/ 438 h 1290"/>
                <a:gd name="T8" fmla="*/ 146 w 1287"/>
                <a:gd name="T9" fmla="*/ 590 h 1290"/>
                <a:gd name="T10" fmla="*/ 155 w 1287"/>
                <a:gd name="T11" fmla="*/ 754 h 1290"/>
                <a:gd name="T12" fmla="*/ 212 w 1287"/>
                <a:gd name="T13" fmla="*/ 899 h 1290"/>
                <a:gd name="T14" fmla="*/ 307 w 1287"/>
                <a:gd name="T15" fmla="*/ 1019 h 1290"/>
                <a:gd name="T16" fmla="*/ 436 w 1287"/>
                <a:gd name="T17" fmla="*/ 1103 h 1290"/>
                <a:gd name="T18" fmla="*/ 589 w 1287"/>
                <a:gd name="T19" fmla="*/ 1144 h 1290"/>
                <a:gd name="T20" fmla="*/ 752 w 1287"/>
                <a:gd name="T21" fmla="*/ 1136 h 1290"/>
                <a:gd name="T22" fmla="*/ 897 w 1287"/>
                <a:gd name="T23" fmla="*/ 1080 h 1290"/>
                <a:gd name="T24" fmla="*/ 1016 w 1287"/>
                <a:gd name="T25" fmla="*/ 982 h 1290"/>
                <a:gd name="T26" fmla="*/ 1100 w 1287"/>
                <a:gd name="T27" fmla="*/ 853 h 1290"/>
                <a:gd name="T28" fmla="*/ 1141 w 1287"/>
                <a:gd name="T29" fmla="*/ 701 h 1290"/>
                <a:gd name="T30" fmla="*/ 1133 w 1287"/>
                <a:gd name="T31" fmla="*/ 537 h 1290"/>
                <a:gd name="T32" fmla="*/ 1076 w 1287"/>
                <a:gd name="T33" fmla="*/ 391 h 1290"/>
                <a:gd name="T34" fmla="*/ 980 w 1287"/>
                <a:gd name="T35" fmla="*/ 272 h 1290"/>
                <a:gd name="T36" fmla="*/ 851 w 1287"/>
                <a:gd name="T37" fmla="*/ 188 h 1290"/>
                <a:gd name="T38" fmla="*/ 699 w 1287"/>
                <a:gd name="T39" fmla="*/ 147 h 1290"/>
                <a:gd name="T40" fmla="*/ 706 w 1287"/>
                <a:gd name="T41" fmla="*/ 2 h 1290"/>
                <a:gd name="T42" fmla="*/ 882 w 1287"/>
                <a:gd name="T43" fmla="*/ 44 h 1290"/>
                <a:gd name="T44" fmla="*/ 1034 w 1287"/>
                <a:gd name="T45" fmla="*/ 130 h 1290"/>
                <a:gd name="T46" fmla="*/ 1156 w 1287"/>
                <a:gd name="T47" fmla="*/ 254 h 1290"/>
                <a:gd name="T48" fmla="*/ 1242 w 1287"/>
                <a:gd name="T49" fmla="*/ 407 h 1290"/>
                <a:gd name="T50" fmla="*/ 1284 w 1287"/>
                <a:gd name="T51" fmla="*/ 583 h 1290"/>
                <a:gd name="T52" fmla="*/ 1275 w 1287"/>
                <a:gd name="T53" fmla="*/ 768 h 1290"/>
                <a:gd name="T54" fmla="*/ 1218 w 1287"/>
                <a:gd name="T55" fmla="*/ 937 h 1290"/>
                <a:gd name="T56" fmla="*/ 1119 w 1287"/>
                <a:gd name="T57" fmla="*/ 1082 h 1290"/>
                <a:gd name="T58" fmla="*/ 986 w 1287"/>
                <a:gd name="T59" fmla="*/ 1193 h 1290"/>
                <a:gd name="T60" fmla="*/ 826 w 1287"/>
                <a:gd name="T61" fmla="*/ 1265 h 1290"/>
                <a:gd name="T62" fmla="*/ 643 w 1287"/>
                <a:gd name="T63" fmla="*/ 1290 h 1290"/>
                <a:gd name="T64" fmla="*/ 462 w 1287"/>
                <a:gd name="T65" fmla="*/ 1265 h 1290"/>
                <a:gd name="T66" fmla="*/ 301 w 1287"/>
                <a:gd name="T67" fmla="*/ 1193 h 1290"/>
                <a:gd name="T68" fmla="*/ 169 w 1287"/>
                <a:gd name="T69" fmla="*/ 1082 h 1290"/>
                <a:gd name="T70" fmla="*/ 70 w 1287"/>
                <a:gd name="T71" fmla="*/ 937 h 1290"/>
                <a:gd name="T72" fmla="*/ 13 w 1287"/>
                <a:gd name="T73" fmla="*/ 768 h 1290"/>
                <a:gd name="T74" fmla="*/ 3 w 1287"/>
                <a:gd name="T75" fmla="*/ 583 h 1290"/>
                <a:gd name="T76" fmla="*/ 45 w 1287"/>
                <a:gd name="T77" fmla="*/ 407 h 1290"/>
                <a:gd name="T78" fmla="*/ 131 w 1287"/>
                <a:gd name="T79" fmla="*/ 254 h 1290"/>
                <a:gd name="T80" fmla="*/ 254 w 1287"/>
                <a:gd name="T81" fmla="*/ 130 h 1290"/>
                <a:gd name="T82" fmla="*/ 406 w 1287"/>
                <a:gd name="T83" fmla="*/ 44 h 1290"/>
                <a:gd name="T84" fmla="*/ 582 w 1287"/>
                <a:gd name="T85" fmla="*/ 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7" h="1290">
                  <a:moveTo>
                    <a:pt x="643" y="144"/>
                  </a:moveTo>
                  <a:lnTo>
                    <a:pt x="589" y="147"/>
                  </a:lnTo>
                  <a:lnTo>
                    <a:pt x="536" y="155"/>
                  </a:lnTo>
                  <a:lnTo>
                    <a:pt x="485" y="168"/>
                  </a:lnTo>
                  <a:lnTo>
                    <a:pt x="436" y="188"/>
                  </a:lnTo>
                  <a:lnTo>
                    <a:pt x="390" y="211"/>
                  </a:lnTo>
                  <a:lnTo>
                    <a:pt x="347" y="240"/>
                  </a:lnTo>
                  <a:lnTo>
                    <a:pt x="308" y="272"/>
                  </a:lnTo>
                  <a:lnTo>
                    <a:pt x="272" y="309"/>
                  </a:lnTo>
                  <a:lnTo>
                    <a:pt x="240" y="348"/>
                  </a:lnTo>
                  <a:lnTo>
                    <a:pt x="212" y="391"/>
                  </a:lnTo>
                  <a:lnTo>
                    <a:pt x="188" y="438"/>
                  </a:lnTo>
                  <a:lnTo>
                    <a:pt x="169" y="486"/>
                  </a:lnTo>
                  <a:lnTo>
                    <a:pt x="155" y="537"/>
                  </a:lnTo>
                  <a:lnTo>
                    <a:pt x="146" y="590"/>
                  </a:lnTo>
                  <a:lnTo>
                    <a:pt x="144" y="645"/>
                  </a:lnTo>
                  <a:lnTo>
                    <a:pt x="146" y="701"/>
                  </a:lnTo>
                  <a:lnTo>
                    <a:pt x="155" y="754"/>
                  </a:lnTo>
                  <a:lnTo>
                    <a:pt x="169" y="805"/>
                  </a:lnTo>
                  <a:lnTo>
                    <a:pt x="188" y="853"/>
                  </a:lnTo>
                  <a:lnTo>
                    <a:pt x="212" y="899"/>
                  </a:lnTo>
                  <a:lnTo>
                    <a:pt x="239" y="942"/>
                  </a:lnTo>
                  <a:lnTo>
                    <a:pt x="272" y="982"/>
                  </a:lnTo>
                  <a:lnTo>
                    <a:pt x="307" y="1019"/>
                  </a:lnTo>
                  <a:lnTo>
                    <a:pt x="347" y="1051"/>
                  </a:lnTo>
                  <a:lnTo>
                    <a:pt x="390" y="1080"/>
                  </a:lnTo>
                  <a:lnTo>
                    <a:pt x="436" y="1103"/>
                  </a:lnTo>
                  <a:lnTo>
                    <a:pt x="485" y="1121"/>
                  </a:lnTo>
                  <a:lnTo>
                    <a:pt x="536" y="1136"/>
                  </a:lnTo>
                  <a:lnTo>
                    <a:pt x="589" y="1144"/>
                  </a:lnTo>
                  <a:lnTo>
                    <a:pt x="643" y="1147"/>
                  </a:lnTo>
                  <a:lnTo>
                    <a:pt x="699" y="1144"/>
                  </a:lnTo>
                  <a:lnTo>
                    <a:pt x="752" y="1136"/>
                  </a:lnTo>
                  <a:lnTo>
                    <a:pt x="803" y="1121"/>
                  </a:lnTo>
                  <a:lnTo>
                    <a:pt x="851" y="1103"/>
                  </a:lnTo>
                  <a:lnTo>
                    <a:pt x="897" y="1080"/>
                  </a:lnTo>
                  <a:lnTo>
                    <a:pt x="941" y="1051"/>
                  </a:lnTo>
                  <a:lnTo>
                    <a:pt x="980" y="1019"/>
                  </a:lnTo>
                  <a:lnTo>
                    <a:pt x="1016" y="982"/>
                  </a:lnTo>
                  <a:lnTo>
                    <a:pt x="1048" y="942"/>
                  </a:lnTo>
                  <a:lnTo>
                    <a:pt x="1076" y="899"/>
                  </a:lnTo>
                  <a:lnTo>
                    <a:pt x="1100" y="853"/>
                  </a:lnTo>
                  <a:lnTo>
                    <a:pt x="1118" y="805"/>
                  </a:lnTo>
                  <a:lnTo>
                    <a:pt x="1133" y="754"/>
                  </a:lnTo>
                  <a:lnTo>
                    <a:pt x="1141" y="701"/>
                  </a:lnTo>
                  <a:lnTo>
                    <a:pt x="1144" y="645"/>
                  </a:lnTo>
                  <a:lnTo>
                    <a:pt x="1141" y="590"/>
                  </a:lnTo>
                  <a:lnTo>
                    <a:pt x="1133" y="537"/>
                  </a:lnTo>
                  <a:lnTo>
                    <a:pt x="1118" y="486"/>
                  </a:lnTo>
                  <a:lnTo>
                    <a:pt x="1100" y="438"/>
                  </a:lnTo>
                  <a:lnTo>
                    <a:pt x="1076" y="391"/>
                  </a:lnTo>
                  <a:lnTo>
                    <a:pt x="1048" y="348"/>
                  </a:lnTo>
                  <a:lnTo>
                    <a:pt x="1015" y="309"/>
                  </a:lnTo>
                  <a:lnTo>
                    <a:pt x="980" y="272"/>
                  </a:lnTo>
                  <a:lnTo>
                    <a:pt x="940" y="240"/>
                  </a:lnTo>
                  <a:lnTo>
                    <a:pt x="897" y="211"/>
                  </a:lnTo>
                  <a:lnTo>
                    <a:pt x="851" y="188"/>
                  </a:lnTo>
                  <a:lnTo>
                    <a:pt x="803" y="168"/>
                  </a:lnTo>
                  <a:lnTo>
                    <a:pt x="752" y="155"/>
                  </a:lnTo>
                  <a:lnTo>
                    <a:pt x="699" y="147"/>
                  </a:lnTo>
                  <a:lnTo>
                    <a:pt x="643" y="144"/>
                  </a:lnTo>
                  <a:close/>
                  <a:moveTo>
                    <a:pt x="643" y="0"/>
                  </a:moveTo>
                  <a:lnTo>
                    <a:pt x="706" y="2"/>
                  </a:lnTo>
                  <a:lnTo>
                    <a:pt x="766" y="12"/>
                  </a:lnTo>
                  <a:lnTo>
                    <a:pt x="826" y="26"/>
                  </a:lnTo>
                  <a:lnTo>
                    <a:pt x="882" y="44"/>
                  </a:lnTo>
                  <a:lnTo>
                    <a:pt x="935" y="69"/>
                  </a:lnTo>
                  <a:lnTo>
                    <a:pt x="986" y="98"/>
                  </a:lnTo>
                  <a:lnTo>
                    <a:pt x="1034" y="130"/>
                  </a:lnTo>
                  <a:lnTo>
                    <a:pt x="1079" y="168"/>
                  </a:lnTo>
                  <a:lnTo>
                    <a:pt x="1119" y="209"/>
                  </a:lnTo>
                  <a:lnTo>
                    <a:pt x="1156" y="254"/>
                  </a:lnTo>
                  <a:lnTo>
                    <a:pt x="1190" y="302"/>
                  </a:lnTo>
                  <a:lnTo>
                    <a:pt x="1218" y="353"/>
                  </a:lnTo>
                  <a:lnTo>
                    <a:pt x="1242" y="407"/>
                  </a:lnTo>
                  <a:lnTo>
                    <a:pt x="1261" y="463"/>
                  </a:lnTo>
                  <a:lnTo>
                    <a:pt x="1275" y="523"/>
                  </a:lnTo>
                  <a:lnTo>
                    <a:pt x="1284" y="583"/>
                  </a:lnTo>
                  <a:lnTo>
                    <a:pt x="1287" y="645"/>
                  </a:lnTo>
                  <a:lnTo>
                    <a:pt x="1284" y="708"/>
                  </a:lnTo>
                  <a:lnTo>
                    <a:pt x="1275" y="768"/>
                  </a:lnTo>
                  <a:lnTo>
                    <a:pt x="1261" y="828"/>
                  </a:lnTo>
                  <a:lnTo>
                    <a:pt x="1242" y="884"/>
                  </a:lnTo>
                  <a:lnTo>
                    <a:pt x="1218" y="937"/>
                  </a:lnTo>
                  <a:lnTo>
                    <a:pt x="1190" y="988"/>
                  </a:lnTo>
                  <a:lnTo>
                    <a:pt x="1156" y="1037"/>
                  </a:lnTo>
                  <a:lnTo>
                    <a:pt x="1119" y="1082"/>
                  </a:lnTo>
                  <a:lnTo>
                    <a:pt x="1079" y="1123"/>
                  </a:lnTo>
                  <a:lnTo>
                    <a:pt x="1034" y="1159"/>
                  </a:lnTo>
                  <a:lnTo>
                    <a:pt x="986" y="1193"/>
                  </a:lnTo>
                  <a:lnTo>
                    <a:pt x="935" y="1222"/>
                  </a:lnTo>
                  <a:lnTo>
                    <a:pt x="882" y="1246"/>
                  </a:lnTo>
                  <a:lnTo>
                    <a:pt x="826" y="1265"/>
                  </a:lnTo>
                  <a:lnTo>
                    <a:pt x="766" y="1279"/>
                  </a:lnTo>
                  <a:lnTo>
                    <a:pt x="706" y="1287"/>
                  </a:lnTo>
                  <a:lnTo>
                    <a:pt x="643" y="1290"/>
                  </a:lnTo>
                  <a:lnTo>
                    <a:pt x="582" y="1287"/>
                  </a:lnTo>
                  <a:lnTo>
                    <a:pt x="521" y="1279"/>
                  </a:lnTo>
                  <a:lnTo>
                    <a:pt x="462" y="1265"/>
                  </a:lnTo>
                  <a:lnTo>
                    <a:pt x="406" y="1246"/>
                  </a:lnTo>
                  <a:lnTo>
                    <a:pt x="352" y="1222"/>
                  </a:lnTo>
                  <a:lnTo>
                    <a:pt x="301" y="1193"/>
                  </a:lnTo>
                  <a:lnTo>
                    <a:pt x="254" y="1159"/>
                  </a:lnTo>
                  <a:lnTo>
                    <a:pt x="209" y="1123"/>
                  </a:lnTo>
                  <a:lnTo>
                    <a:pt x="169" y="1082"/>
                  </a:lnTo>
                  <a:lnTo>
                    <a:pt x="131" y="1037"/>
                  </a:lnTo>
                  <a:lnTo>
                    <a:pt x="98" y="988"/>
                  </a:lnTo>
                  <a:lnTo>
                    <a:pt x="70" y="937"/>
                  </a:lnTo>
                  <a:lnTo>
                    <a:pt x="45" y="884"/>
                  </a:lnTo>
                  <a:lnTo>
                    <a:pt x="26" y="828"/>
                  </a:lnTo>
                  <a:lnTo>
                    <a:pt x="13" y="768"/>
                  </a:lnTo>
                  <a:lnTo>
                    <a:pt x="3" y="708"/>
                  </a:lnTo>
                  <a:lnTo>
                    <a:pt x="0" y="645"/>
                  </a:lnTo>
                  <a:lnTo>
                    <a:pt x="3" y="583"/>
                  </a:lnTo>
                  <a:lnTo>
                    <a:pt x="13" y="523"/>
                  </a:lnTo>
                  <a:lnTo>
                    <a:pt x="26" y="463"/>
                  </a:lnTo>
                  <a:lnTo>
                    <a:pt x="45" y="407"/>
                  </a:lnTo>
                  <a:lnTo>
                    <a:pt x="70" y="353"/>
                  </a:lnTo>
                  <a:lnTo>
                    <a:pt x="98" y="302"/>
                  </a:lnTo>
                  <a:lnTo>
                    <a:pt x="131" y="254"/>
                  </a:lnTo>
                  <a:lnTo>
                    <a:pt x="169" y="209"/>
                  </a:lnTo>
                  <a:lnTo>
                    <a:pt x="209" y="168"/>
                  </a:lnTo>
                  <a:lnTo>
                    <a:pt x="254" y="130"/>
                  </a:lnTo>
                  <a:lnTo>
                    <a:pt x="301" y="98"/>
                  </a:lnTo>
                  <a:lnTo>
                    <a:pt x="352" y="69"/>
                  </a:lnTo>
                  <a:lnTo>
                    <a:pt x="406" y="44"/>
                  </a:lnTo>
                  <a:lnTo>
                    <a:pt x="462" y="26"/>
                  </a:lnTo>
                  <a:lnTo>
                    <a:pt x="521" y="12"/>
                  </a:lnTo>
                  <a:lnTo>
                    <a:pt x="582" y="2"/>
                  </a:lnTo>
                  <a:lnTo>
                    <a:pt x="6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99">
              <a:extLst>
                <a:ext uri="{FF2B5EF4-FFF2-40B4-BE49-F238E27FC236}">
                  <a16:creationId xmlns:a16="http://schemas.microsoft.com/office/drawing/2014/main" id="{1A39B5F6-EFF2-4CA4-8034-7A7158472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6" y="3687763"/>
              <a:ext cx="101600" cy="100013"/>
            </a:xfrm>
            <a:custGeom>
              <a:avLst/>
              <a:gdLst>
                <a:gd name="T0" fmla="*/ 285 w 572"/>
                <a:gd name="T1" fmla="*/ 0 h 573"/>
                <a:gd name="T2" fmla="*/ 328 w 572"/>
                <a:gd name="T3" fmla="*/ 3 h 573"/>
                <a:gd name="T4" fmla="*/ 369 w 572"/>
                <a:gd name="T5" fmla="*/ 12 h 573"/>
                <a:gd name="T6" fmla="*/ 406 w 572"/>
                <a:gd name="T7" fmla="*/ 26 h 573"/>
                <a:gd name="T8" fmla="*/ 441 w 572"/>
                <a:gd name="T9" fmla="*/ 46 h 573"/>
                <a:gd name="T10" fmla="*/ 473 w 572"/>
                <a:gd name="T11" fmla="*/ 70 h 573"/>
                <a:gd name="T12" fmla="*/ 501 w 572"/>
                <a:gd name="T13" fmla="*/ 98 h 573"/>
                <a:gd name="T14" fmla="*/ 526 w 572"/>
                <a:gd name="T15" fmla="*/ 131 h 573"/>
                <a:gd name="T16" fmla="*/ 545 w 572"/>
                <a:gd name="T17" fmla="*/ 166 h 573"/>
                <a:gd name="T18" fmla="*/ 559 w 572"/>
                <a:gd name="T19" fmla="*/ 203 h 573"/>
                <a:gd name="T20" fmla="*/ 569 w 572"/>
                <a:gd name="T21" fmla="*/ 244 h 573"/>
                <a:gd name="T22" fmla="*/ 572 w 572"/>
                <a:gd name="T23" fmla="*/ 286 h 573"/>
                <a:gd name="T24" fmla="*/ 569 w 572"/>
                <a:gd name="T25" fmla="*/ 328 h 573"/>
                <a:gd name="T26" fmla="*/ 559 w 572"/>
                <a:gd name="T27" fmla="*/ 369 h 573"/>
                <a:gd name="T28" fmla="*/ 545 w 572"/>
                <a:gd name="T29" fmla="*/ 407 h 573"/>
                <a:gd name="T30" fmla="*/ 526 w 572"/>
                <a:gd name="T31" fmla="*/ 442 h 573"/>
                <a:gd name="T32" fmla="*/ 501 w 572"/>
                <a:gd name="T33" fmla="*/ 475 h 573"/>
                <a:gd name="T34" fmla="*/ 473 w 572"/>
                <a:gd name="T35" fmla="*/ 502 h 573"/>
                <a:gd name="T36" fmla="*/ 441 w 572"/>
                <a:gd name="T37" fmla="*/ 527 h 573"/>
                <a:gd name="T38" fmla="*/ 406 w 572"/>
                <a:gd name="T39" fmla="*/ 546 h 573"/>
                <a:gd name="T40" fmla="*/ 369 w 572"/>
                <a:gd name="T41" fmla="*/ 561 h 573"/>
                <a:gd name="T42" fmla="*/ 328 w 572"/>
                <a:gd name="T43" fmla="*/ 570 h 573"/>
                <a:gd name="T44" fmla="*/ 285 w 572"/>
                <a:gd name="T45" fmla="*/ 573 h 573"/>
                <a:gd name="T46" fmla="*/ 244 w 572"/>
                <a:gd name="T47" fmla="*/ 570 h 573"/>
                <a:gd name="T48" fmla="*/ 203 w 572"/>
                <a:gd name="T49" fmla="*/ 561 h 573"/>
                <a:gd name="T50" fmla="*/ 166 w 572"/>
                <a:gd name="T51" fmla="*/ 546 h 573"/>
                <a:gd name="T52" fmla="*/ 131 w 572"/>
                <a:gd name="T53" fmla="*/ 527 h 573"/>
                <a:gd name="T54" fmla="*/ 98 w 572"/>
                <a:gd name="T55" fmla="*/ 502 h 573"/>
                <a:gd name="T56" fmla="*/ 71 w 572"/>
                <a:gd name="T57" fmla="*/ 475 h 573"/>
                <a:gd name="T58" fmla="*/ 46 w 572"/>
                <a:gd name="T59" fmla="*/ 442 h 573"/>
                <a:gd name="T60" fmla="*/ 27 w 572"/>
                <a:gd name="T61" fmla="*/ 407 h 573"/>
                <a:gd name="T62" fmla="*/ 13 w 572"/>
                <a:gd name="T63" fmla="*/ 369 h 573"/>
                <a:gd name="T64" fmla="*/ 3 w 572"/>
                <a:gd name="T65" fmla="*/ 328 h 573"/>
                <a:gd name="T66" fmla="*/ 0 w 572"/>
                <a:gd name="T67" fmla="*/ 286 h 573"/>
                <a:gd name="T68" fmla="*/ 143 w 572"/>
                <a:gd name="T69" fmla="*/ 286 h 573"/>
                <a:gd name="T70" fmla="*/ 146 w 572"/>
                <a:gd name="T71" fmla="*/ 315 h 573"/>
                <a:gd name="T72" fmla="*/ 154 w 572"/>
                <a:gd name="T73" fmla="*/ 342 h 573"/>
                <a:gd name="T74" fmla="*/ 168 w 572"/>
                <a:gd name="T75" fmla="*/ 366 h 573"/>
                <a:gd name="T76" fmla="*/ 185 w 572"/>
                <a:gd name="T77" fmla="*/ 388 h 573"/>
                <a:gd name="T78" fmla="*/ 206 w 572"/>
                <a:gd name="T79" fmla="*/ 405 h 573"/>
                <a:gd name="T80" fmla="*/ 231 w 572"/>
                <a:gd name="T81" fmla="*/ 418 h 573"/>
                <a:gd name="T82" fmla="*/ 257 w 572"/>
                <a:gd name="T83" fmla="*/ 427 h 573"/>
                <a:gd name="T84" fmla="*/ 285 w 572"/>
                <a:gd name="T85" fmla="*/ 430 h 573"/>
                <a:gd name="T86" fmla="*/ 315 w 572"/>
                <a:gd name="T87" fmla="*/ 427 h 573"/>
                <a:gd name="T88" fmla="*/ 341 w 572"/>
                <a:gd name="T89" fmla="*/ 418 h 573"/>
                <a:gd name="T90" fmla="*/ 366 w 572"/>
                <a:gd name="T91" fmla="*/ 405 h 573"/>
                <a:gd name="T92" fmla="*/ 387 w 572"/>
                <a:gd name="T93" fmla="*/ 388 h 573"/>
                <a:gd name="T94" fmla="*/ 404 w 572"/>
                <a:gd name="T95" fmla="*/ 366 h 573"/>
                <a:gd name="T96" fmla="*/ 418 w 572"/>
                <a:gd name="T97" fmla="*/ 342 h 573"/>
                <a:gd name="T98" fmla="*/ 426 w 572"/>
                <a:gd name="T99" fmla="*/ 315 h 573"/>
                <a:gd name="T100" fmla="*/ 429 w 572"/>
                <a:gd name="T101" fmla="*/ 286 h 573"/>
                <a:gd name="T102" fmla="*/ 426 w 572"/>
                <a:gd name="T103" fmla="*/ 258 h 573"/>
                <a:gd name="T104" fmla="*/ 418 w 572"/>
                <a:gd name="T105" fmla="*/ 231 h 573"/>
                <a:gd name="T106" fmla="*/ 404 w 572"/>
                <a:gd name="T107" fmla="*/ 207 h 573"/>
                <a:gd name="T108" fmla="*/ 387 w 572"/>
                <a:gd name="T109" fmla="*/ 185 h 573"/>
                <a:gd name="T110" fmla="*/ 366 w 572"/>
                <a:gd name="T111" fmla="*/ 168 h 573"/>
                <a:gd name="T112" fmla="*/ 341 w 572"/>
                <a:gd name="T113" fmla="*/ 154 h 573"/>
                <a:gd name="T114" fmla="*/ 315 w 572"/>
                <a:gd name="T115" fmla="*/ 146 h 573"/>
                <a:gd name="T116" fmla="*/ 285 w 572"/>
                <a:gd name="T117" fmla="*/ 143 h 573"/>
                <a:gd name="T118" fmla="*/ 285 w 572"/>
                <a:gd name="T119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2" h="573">
                  <a:moveTo>
                    <a:pt x="285" y="0"/>
                  </a:moveTo>
                  <a:lnTo>
                    <a:pt x="328" y="3"/>
                  </a:lnTo>
                  <a:lnTo>
                    <a:pt x="369" y="12"/>
                  </a:lnTo>
                  <a:lnTo>
                    <a:pt x="406" y="26"/>
                  </a:lnTo>
                  <a:lnTo>
                    <a:pt x="441" y="46"/>
                  </a:lnTo>
                  <a:lnTo>
                    <a:pt x="473" y="70"/>
                  </a:lnTo>
                  <a:lnTo>
                    <a:pt x="501" y="98"/>
                  </a:lnTo>
                  <a:lnTo>
                    <a:pt x="526" y="131"/>
                  </a:lnTo>
                  <a:lnTo>
                    <a:pt x="545" y="166"/>
                  </a:lnTo>
                  <a:lnTo>
                    <a:pt x="559" y="203"/>
                  </a:lnTo>
                  <a:lnTo>
                    <a:pt x="569" y="244"/>
                  </a:lnTo>
                  <a:lnTo>
                    <a:pt x="572" y="286"/>
                  </a:lnTo>
                  <a:lnTo>
                    <a:pt x="569" y="328"/>
                  </a:lnTo>
                  <a:lnTo>
                    <a:pt x="559" y="369"/>
                  </a:lnTo>
                  <a:lnTo>
                    <a:pt x="545" y="407"/>
                  </a:lnTo>
                  <a:lnTo>
                    <a:pt x="526" y="442"/>
                  </a:lnTo>
                  <a:lnTo>
                    <a:pt x="501" y="475"/>
                  </a:lnTo>
                  <a:lnTo>
                    <a:pt x="473" y="502"/>
                  </a:lnTo>
                  <a:lnTo>
                    <a:pt x="441" y="527"/>
                  </a:lnTo>
                  <a:lnTo>
                    <a:pt x="406" y="546"/>
                  </a:lnTo>
                  <a:lnTo>
                    <a:pt x="369" y="561"/>
                  </a:lnTo>
                  <a:lnTo>
                    <a:pt x="328" y="570"/>
                  </a:lnTo>
                  <a:lnTo>
                    <a:pt x="285" y="573"/>
                  </a:lnTo>
                  <a:lnTo>
                    <a:pt x="244" y="570"/>
                  </a:lnTo>
                  <a:lnTo>
                    <a:pt x="203" y="561"/>
                  </a:lnTo>
                  <a:lnTo>
                    <a:pt x="166" y="546"/>
                  </a:lnTo>
                  <a:lnTo>
                    <a:pt x="131" y="527"/>
                  </a:lnTo>
                  <a:lnTo>
                    <a:pt x="98" y="502"/>
                  </a:lnTo>
                  <a:lnTo>
                    <a:pt x="71" y="475"/>
                  </a:lnTo>
                  <a:lnTo>
                    <a:pt x="46" y="442"/>
                  </a:lnTo>
                  <a:lnTo>
                    <a:pt x="27" y="407"/>
                  </a:lnTo>
                  <a:lnTo>
                    <a:pt x="13" y="369"/>
                  </a:lnTo>
                  <a:lnTo>
                    <a:pt x="3" y="328"/>
                  </a:lnTo>
                  <a:lnTo>
                    <a:pt x="0" y="286"/>
                  </a:lnTo>
                  <a:lnTo>
                    <a:pt x="143" y="286"/>
                  </a:lnTo>
                  <a:lnTo>
                    <a:pt x="146" y="315"/>
                  </a:lnTo>
                  <a:lnTo>
                    <a:pt x="154" y="342"/>
                  </a:lnTo>
                  <a:lnTo>
                    <a:pt x="168" y="366"/>
                  </a:lnTo>
                  <a:lnTo>
                    <a:pt x="185" y="388"/>
                  </a:lnTo>
                  <a:lnTo>
                    <a:pt x="206" y="405"/>
                  </a:lnTo>
                  <a:lnTo>
                    <a:pt x="231" y="418"/>
                  </a:lnTo>
                  <a:lnTo>
                    <a:pt x="257" y="427"/>
                  </a:lnTo>
                  <a:lnTo>
                    <a:pt x="285" y="430"/>
                  </a:lnTo>
                  <a:lnTo>
                    <a:pt x="315" y="427"/>
                  </a:lnTo>
                  <a:lnTo>
                    <a:pt x="341" y="418"/>
                  </a:lnTo>
                  <a:lnTo>
                    <a:pt x="366" y="405"/>
                  </a:lnTo>
                  <a:lnTo>
                    <a:pt x="387" y="388"/>
                  </a:lnTo>
                  <a:lnTo>
                    <a:pt x="404" y="366"/>
                  </a:lnTo>
                  <a:lnTo>
                    <a:pt x="418" y="342"/>
                  </a:lnTo>
                  <a:lnTo>
                    <a:pt x="426" y="315"/>
                  </a:lnTo>
                  <a:lnTo>
                    <a:pt x="429" y="286"/>
                  </a:lnTo>
                  <a:lnTo>
                    <a:pt x="426" y="258"/>
                  </a:lnTo>
                  <a:lnTo>
                    <a:pt x="418" y="231"/>
                  </a:lnTo>
                  <a:lnTo>
                    <a:pt x="404" y="207"/>
                  </a:lnTo>
                  <a:lnTo>
                    <a:pt x="387" y="185"/>
                  </a:lnTo>
                  <a:lnTo>
                    <a:pt x="366" y="168"/>
                  </a:lnTo>
                  <a:lnTo>
                    <a:pt x="341" y="154"/>
                  </a:lnTo>
                  <a:lnTo>
                    <a:pt x="315" y="146"/>
                  </a:lnTo>
                  <a:lnTo>
                    <a:pt x="285" y="143"/>
                  </a:lnTo>
                  <a:lnTo>
                    <a:pt x="2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6B14928-5364-44D5-9873-14F952CE20F4}"/>
              </a:ext>
            </a:extLst>
          </p:cNvPr>
          <p:cNvGrpSpPr/>
          <p:nvPr/>
        </p:nvGrpSpPr>
        <p:grpSpPr>
          <a:xfrm>
            <a:off x="5120217" y="1872553"/>
            <a:ext cx="590550" cy="593725"/>
            <a:chOff x="9104313" y="3441701"/>
            <a:chExt cx="590550" cy="593725"/>
          </a:xfrm>
          <a:solidFill>
            <a:schemeClr val="bg1"/>
          </a:solidFill>
        </p:grpSpPr>
        <p:sp>
          <p:nvSpPr>
            <p:cNvPr id="64" name="Rectangle 309">
              <a:extLst>
                <a:ext uri="{FF2B5EF4-FFF2-40B4-BE49-F238E27FC236}">
                  <a16:creationId xmlns:a16="http://schemas.microsoft.com/office/drawing/2014/main" id="{CB1BC313-2739-486B-9A38-E00E30606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0038" y="3544888"/>
              <a:ext cx="131763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10">
              <a:extLst>
                <a:ext uri="{FF2B5EF4-FFF2-40B4-BE49-F238E27FC236}">
                  <a16:creationId xmlns:a16="http://schemas.microsoft.com/office/drawing/2014/main" id="{921CA9E8-9B46-40F1-86B5-734BB38BB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0038" y="3619501"/>
              <a:ext cx="131763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11">
              <a:extLst>
                <a:ext uri="{FF2B5EF4-FFF2-40B4-BE49-F238E27FC236}">
                  <a16:creationId xmlns:a16="http://schemas.microsoft.com/office/drawing/2014/main" id="{473FDF64-30FC-4FB0-957C-859CFED5A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0038" y="3692526"/>
              <a:ext cx="309563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12">
              <a:extLst>
                <a:ext uri="{FF2B5EF4-FFF2-40B4-BE49-F238E27FC236}">
                  <a16:creationId xmlns:a16="http://schemas.microsoft.com/office/drawing/2014/main" id="{6E4B2E9B-68A1-4FC4-AA8F-729ED14C6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90038" y="3765551"/>
              <a:ext cx="309563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13">
              <a:extLst>
                <a:ext uri="{FF2B5EF4-FFF2-40B4-BE49-F238E27FC236}">
                  <a16:creationId xmlns:a16="http://schemas.microsoft.com/office/drawing/2014/main" id="{4B04F861-2D24-4BD3-BD88-7856412C86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04313" y="3441701"/>
              <a:ext cx="590550" cy="593725"/>
            </a:xfrm>
            <a:custGeom>
              <a:avLst/>
              <a:gdLst>
                <a:gd name="T0" fmla="*/ 3027 w 3348"/>
                <a:gd name="T1" fmla="*/ 1704 h 3369"/>
                <a:gd name="T2" fmla="*/ 2982 w 3348"/>
                <a:gd name="T3" fmla="*/ 1725 h 3369"/>
                <a:gd name="T4" fmla="*/ 2025 w 3348"/>
                <a:gd name="T5" fmla="*/ 2684 h 3369"/>
                <a:gd name="T6" fmla="*/ 2226 w 3348"/>
                <a:gd name="T7" fmla="*/ 2886 h 3369"/>
                <a:gd name="T8" fmla="*/ 3180 w 3348"/>
                <a:gd name="T9" fmla="*/ 1923 h 3369"/>
                <a:gd name="T10" fmla="*/ 3200 w 3348"/>
                <a:gd name="T11" fmla="*/ 1879 h 3369"/>
                <a:gd name="T12" fmla="*/ 3204 w 3348"/>
                <a:gd name="T13" fmla="*/ 1830 h 3369"/>
                <a:gd name="T14" fmla="*/ 3192 w 3348"/>
                <a:gd name="T15" fmla="*/ 1782 h 3369"/>
                <a:gd name="T16" fmla="*/ 3163 w 3348"/>
                <a:gd name="T17" fmla="*/ 1741 h 3369"/>
                <a:gd name="T18" fmla="*/ 3122 w 3348"/>
                <a:gd name="T19" fmla="*/ 1713 h 3369"/>
                <a:gd name="T20" fmla="*/ 3075 w 3348"/>
                <a:gd name="T21" fmla="*/ 1700 h 3369"/>
                <a:gd name="T22" fmla="*/ 1768 w 3348"/>
                <a:gd name="T23" fmla="*/ 244 h 3369"/>
                <a:gd name="T24" fmla="*/ 2466 w 3348"/>
                <a:gd name="T25" fmla="*/ 946 h 3369"/>
                <a:gd name="T26" fmla="*/ 143 w 3348"/>
                <a:gd name="T27" fmla="*/ 144 h 3369"/>
                <a:gd name="T28" fmla="*/ 2567 w 3348"/>
                <a:gd name="T29" fmla="*/ 3225 h 3369"/>
                <a:gd name="T30" fmla="*/ 2290 w 3348"/>
                <a:gd name="T31" fmla="*/ 3026 h 3369"/>
                <a:gd name="T32" fmla="*/ 1887 w 3348"/>
                <a:gd name="T33" fmla="*/ 2619 h 3369"/>
                <a:gd name="T34" fmla="*/ 2566 w 3348"/>
                <a:gd name="T35" fmla="*/ 1089 h 3369"/>
                <a:gd name="T36" fmla="*/ 1677 w 3348"/>
                <a:gd name="T37" fmla="*/ 1087 h 3369"/>
                <a:gd name="T38" fmla="*/ 1645 w 3348"/>
                <a:gd name="T39" fmla="*/ 1070 h 3369"/>
                <a:gd name="T40" fmla="*/ 1628 w 3348"/>
                <a:gd name="T41" fmla="*/ 1038 h 3369"/>
                <a:gd name="T42" fmla="*/ 1626 w 3348"/>
                <a:gd name="T43" fmla="*/ 144 h 3369"/>
                <a:gd name="T44" fmla="*/ 71 w 3348"/>
                <a:gd name="T45" fmla="*/ 0 h 3369"/>
                <a:gd name="T46" fmla="*/ 1711 w 3348"/>
                <a:gd name="T47" fmla="*/ 2 h 3369"/>
                <a:gd name="T48" fmla="*/ 1736 w 3348"/>
                <a:gd name="T49" fmla="*/ 12 h 3369"/>
                <a:gd name="T50" fmla="*/ 2687 w 3348"/>
                <a:gd name="T51" fmla="*/ 968 h 3369"/>
                <a:gd name="T52" fmla="*/ 2703 w 3348"/>
                <a:gd name="T53" fmla="*/ 991 h 3369"/>
                <a:gd name="T54" fmla="*/ 2709 w 3348"/>
                <a:gd name="T55" fmla="*/ 1018 h 3369"/>
                <a:gd name="T56" fmla="*/ 2859 w 3348"/>
                <a:gd name="T57" fmla="*/ 1641 h 3369"/>
                <a:gd name="T58" fmla="*/ 2921 w 3348"/>
                <a:gd name="T59" fmla="*/ 1594 h 3369"/>
                <a:gd name="T60" fmla="*/ 2989 w 3348"/>
                <a:gd name="T61" fmla="*/ 1566 h 3369"/>
                <a:gd name="T62" fmla="*/ 3061 w 3348"/>
                <a:gd name="T63" fmla="*/ 1557 h 3369"/>
                <a:gd name="T64" fmla="*/ 3135 w 3348"/>
                <a:gd name="T65" fmla="*/ 1566 h 3369"/>
                <a:gd name="T66" fmla="*/ 3203 w 3348"/>
                <a:gd name="T67" fmla="*/ 1594 h 3369"/>
                <a:gd name="T68" fmla="*/ 3264 w 3348"/>
                <a:gd name="T69" fmla="*/ 1641 h 3369"/>
                <a:gd name="T70" fmla="*/ 3310 w 3348"/>
                <a:gd name="T71" fmla="*/ 1702 h 3369"/>
                <a:gd name="T72" fmla="*/ 3339 w 3348"/>
                <a:gd name="T73" fmla="*/ 1771 h 3369"/>
                <a:gd name="T74" fmla="*/ 3348 w 3348"/>
                <a:gd name="T75" fmla="*/ 1844 h 3369"/>
                <a:gd name="T76" fmla="*/ 3339 w 3348"/>
                <a:gd name="T77" fmla="*/ 1917 h 3369"/>
                <a:gd name="T78" fmla="*/ 3310 w 3348"/>
                <a:gd name="T79" fmla="*/ 1985 h 3369"/>
                <a:gd name="T80" fmla="*/ 3264 w 3348"/>
                <a:gd name="T81" fmla="*/ 2047 h 3369"/>
                <a:gd name="T82" fmla="*/ 2709 w 3348"/>
                <a:gd name="T83" fmla="*/ 3290 h 3369"/>
                <a:gd name="T84" fmla="*/ 2701 w 3348"/>
                <a:gd name="T85" fmla="*/ 3327 h 3369"/>
                <a:gd name="T86" fmla="*/ 2683 w 3348"/>
                <a:gd name="T87" fmla="*/ 3353 h 3369"/>
                <a:gd name="T88" fmla="*/ 2655 w 3348"/>
                <a:gd name="T89" fmla="*/ 3367 h 3369"/>
                <a:gd name="T90" fmla="*/ 71 w 3348"/>
                <a:gd name="T91" fmla="*/ 3369 h 3369"/>
                <a:gd name="T92" fmla="*/ 35 w 3348"/>
                <a:gd name="T93" fmla="*/ 3360 h 3369"/>
                <a:gd name="T94" fmla="*/ 9 w 3348"/>
                <a:gd name="T95" fmla="*/ 3334 h 3369"/>
                <a:gd name="T96" fmla="*/ 0 w 3348"/>
                <a:gd name="T97" fmla="*/ 3297 h 3369"/>
                <a:gd name="T98" fmla="*/ 3 w 3348"/>
                <a:gd name="T99" fmla="*/ 52 h 3369"/>
                <a:gd name="T100" fmla="*/ 20 w 3348"/>
                <a:gd name="T101" fmla="*/ 21 h 3369"/>
                <a:gd name="T102" fmla="*/ 52 w 3348"/>
                <a:gd name="T103" fmla="*/ 3 h 3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48" h="3369">
                  <a:moveTo>
                    <a:pt x="3051" y="1700"/>
                  </a:moveTo>
                  <a:lnTo>
                    <a:pt x="3027" y="1704"/>
                  </a:lnTo>
                  <a:lnTo>
                    <a:pt x="3004" y="1713"/>
                  </a:lnTo>
                  <a:lnTo>
                    <a:pt x="2982" y="1725"/>
                  </a:lnTo>
                  <a:lnTo>
                    <a:pt x="2962" y="1741"/>
                  </a:lnTo>
                  <a:lnTo>
                    <a:pt x="2025" y="2684"/>
                  </a:lnTo>
                  <a:lnTo>
                    <a:pt x="1987" y="2925"/>
                  </a:lnTo>
                  <a:lnTo>
                    <a:pt x="2226" y="2886"/>
                  </a:lnTo>
                  <a:lnTo>
                    <a:pt x="3163" y="1943"/>
                  </a:lnTo>
                  <a:lnTo>
                    <a:pt x="3180" y="1923"/>
                  </a:lnTo>
                  <a:lnTo>
                    <a:pt x="3192" y="1901"/>
                  </a:lnTo>
                  <a:lnTo>
                    <a:pt x="3200" y="1879"/>
                  </a:lnTo>
                  <a:lnTo>
                    <a:pt x="3204" y="1854"/>
                  </a:lnTo>
                  <a:lnTo>
                    <a:pt x="3204" y="1830"/>
                  </a:lnTo>
                  <a:lnTo>
                    <a:pt x="3200" y="1806"/>
                  </a:lnTo>
                  <a:lnTo>
                    <a:pt x="3192" y="1782"/>
                  </a:lnTo>
                  <a:lnTo>
                    <a:pt x="3180" y="1761"/>
                  </a:lnTo>
                  <a:lnTo>
                    <a:pt x="3163" y="1741"/>
                  </a:lnTo>
                  <a:lnTo>
                    <a:pt x="3144" y="1725"/>
                  </a:lnTo>
                  <a:lnTo>
                    <a:pt x="3122" y="1713"/>
                  </a:lnTo>
                  <a:lnTo>
                    <a:pt x="3099" y="1704"/>
                  </a:lnTo>
                  <a:lnTo>
                    <a:pt x="3075" y="1700"/>
                  </a:lnTo>
                  <a:lnTo>
                    <a:pt x="3051" y="1700"/>
                  </a:lnTo>
                  <a:close/>
                  <a:moveTo>
                    <a:pt x="1768" y="244"/>
                  </a:moveTo>
                  <a:lnTo>
                    <a:pt x="1768" y="946"/>
                  </a:lnTo>
                  <a:lnTo>
                    <a:pt x="2466" y="946"/>
                  </a:lnTo>
                  <a:lnTo>
                    <a:pt x="1768" y="244"/>
                  </a:lnTo>
                  <a:close/>
                  <a:moveTo>
                    <a:pt x="143" y="144"/>
                  </a:moveTo>
                  <a:lnTo>
                    <a:pt x="143" y="3225"/>
                  </a:lnTo>
                  <a:lnTo>
                    <a:pt x="2567" y="3225"/>
                  </a:lnTo>
                  <a:lnTo>
                    <a:pt x="2567" y="2748"/>
                  </a:lnTo>
                  <a:lnTo>
                    <a:pt x="2290" y="3026"/>
                  </a:lnTo>
                  <a:lnTo>
                    <a:pt x="1826" y="3087"/>
                  </a:lnTo>
                  <a:lnTo>
                    <a:pt x="1887" y="2619"/>
                  </a:lnTo>
                  <a:lnTo>
                    <a:pt x="2566" y="1936"/>
                  </a:lnTo>
                  <a:lnTo>
                    <a:pt x="2566" y="1089"/>
                  </a:lnTo>
                  <a:lnTo>
                    <a:pt x="1697" y="1089"/>
                  </a:lnTo>
                  <a:lnTo>
                    <a:pt x="1677" y="1087"/>
                  </a:lnTo>
                  <a:lnTo>
                    <a:pt x="1659" y="1081"/>
                  </a:lnTo>
                  <a:lnTo>
                    <a:pt x="1645" y="1070"/>
                  </a:lnTo>
                  <a:lnTo>
                    <a:pt x="1635" y="1055"/>
                  </a:lnTo>
                  <a:lnTo>
                    <a:pt x="1628" y="1038"/>
                  </a:lnTo>
                  <a:lnTo>
                    <a:pt x="1626" y="1018"/>
                  </a:lnTo>
                  <a:lnTo>
                    <a:pt x="1626" y="144"/>
                  </a:lnTo>
                  <a:lnTo>
                    <a:pt x="143" y="144"/>
                  </a:lnTo>
                  <a:close/>
                  <a:moveTo>
                    <a:pt x="71" y="0"/>
                  </a:moveTo>
                  <a:lnTo>
                    <a:pt x="1697" y="0"/>
                  </a:lnTo>
                  <a:lnTo>
                    <a:pt x="1711" y="2"/>
                  </a:lnTo>
                  <a:lnTo>
                    <a:pt x="1724" y="6"/>
                  </a:lnTo>
                  <a:lnTo>
                    <a:pt x="1736" y="12"/>
                  </a:lnTo>
                  <a:lnTo>
                    <a:pt x="1747" y="22"/>
                  </a:lnTo>
                  <a:lnTo>
                    <a:pt x="2687" y="968"/>
                  </a:lnTo>
                  <a:lnTo>
                    <a:pt x="2696" y="978"/>
                  </a:lnTo>
                  <a:lnTo>
                    <a:pt x="2703" y="991"/>
                  </a:lnTo>
                  <a:lnTo>
                    <a:pt x="2708" y="1003"/>
                  </a:lnTo>
                  <a:lnTo>
                    <a:pt x="2709" y="1018"/>
                  </a:lnTo>
                  <a:lnTo>
                    <a:pt x="2709" y="1793"/>
                  </a:lnTo>
                  <a:lnTo>
                    <a:pt x="2859" y="1641"/>
                  </a:lnTo>
                  <a:lnTo>
                    <a:pt x="2889" y="1615"/>
                  </a:lnTo>
                  <a:lnTo>
                    <a:pt x="2921" y="1594"/>
                  </a:lnTo>
                  <a:lnTo>
                    <a:pt x="2954" y="1577"/>
                  </a:lnTo>
                  <a:lnTo>
                    <a:pt x="2989" y="1566"/>
                  </a:lnTo>
                  <a:lnTo>
                    <a:pt x="3026" y="1559"/>
                  </a:lnTo>
                  <a:lnTo>
                    <a:pt x="3061" y="1557"/>
                  </a:lnTo>
                  <a:lnTo>
                    <a:pt x="3098" y="1559"/>
                  </a:lnTo>
                  <a:lnTo>
                    <a:pt x="3135" y="1566"/>
                  </a:lnTo>
                  <a:lnTo>
                    <a:pt x="3170" y="1577"/>
                  </a:lnTo>
                  <a:lnTo>
                    <a:pt x="3203" y="1594"/>
                  </a:lnTo>
                  <a:lnTo>
                    <a:pt x="3235" y="1615"/>
                  </a:lnTo>
                  <a:lnTo>
                    <a:pt x="3264" y="1641"/>
                  </a:lnTo>
                  <a:lnTo>
                    <a:pt x="3290" y="1671"/>
                  </a:lnTo>
                  <a:lnTo>
                    <a:pt x="3310" y="1702"/>
                  </a:lnTo>
                  <a:lnTo>
                    <a:pt x="3327" y="1736"/>
                  </a:lnTo>
                  <a:lnTo>
                    <a:pt x="3339" y="1771"/>
                  </a:lnTo>
                  <a:lnTo>
                    <a:pt x="3345" y="1807"/>
                  </a:lnTo>
                  <a:lnTo>
                    <a:pt x="3348" y="1844"/>
                  </a:lnTo>
                  <a:lnTo>
                    <a:pt x="3345" y="1881"/>
                  </a:lnTo>
                  <a:lnTo>
                    <a:pt x="3339" y="1917"/>
                  </a:lnTo>
                  <a:lnTo>
                    <a:pt x="3327" y="1952"/>
                  </a:lnTo>
                  <a:lnTo>
                    <a:pt x="3310" y="1985"/>
                  </a:lnTo>
                  <a:lnTo>
                    <a:pt x="3290" y="2017"/>
                  </a:lnTo>
                  <a:lnTo>
                    <a:pt x="3264" y="2047"/>
                  </a:lnTo>
                  <a:lnTo>
                    <a:pt x="2709" y="2606"/>
                  </a:lnTo>
                  <a:lnTo>
                    <a:pt x="2709" y="3290"/>
                  </a:lnTo>
                  <a:lnTo>
                    <a:pt x="2707" y="3309"/>
                  </a:lnTo>
                  <a:lnTo>
                    <a:pt x="2701" y="3327"/>
                  </a:lnTo>
                  <a:lnTo>
                    <a:pt x="2693" y="3341"/>
                  </a:lnTo>
                  <a:lnTo>
                    <a:pt x="2683" y="3353"/>
                  </a:lnTo>
                  <a:lnTo>
                    <a:pt x="2670" y="3362"/>
                  </a:lnTo>
                  <a:lnTo>
                    <a:pt x="2655" y="3367"/>
                  </a:lnTo>
                  <a:lnTo>
                    <a:pt x="2637" y="3369"/>
                  </a:lnTo>
                  <a:lnTo>
                    <a:pt x="71" y="3369"/>
                  </a:lnTo>
                  <a:lnTo>
                    <a:pt x="52" y="3366"/>
                  </a:lnTo>
                  <a:lnTo>
                    <a:pt x="35" y="3360"/>
                  </a:lnTo>
                  <a:lnTo>
                    <a:pt x="20" y="3348"/>
                  </a:lnTo>
                  <a:lnTo>
                    <a:pt x="9" y="3334"/>
                  </a:lnTo>
                  <a:lnTo>
                    <a:pt x="3" y="3316"/>
                  </a:lnTo>
                  <a:lnTo>
                    <a:pt x="0" y="3297"/>
                  </a:lnTo>
                  <a:lnTo>
                    <a:pt x="0" y="72"/>
                  </a:lnTo>
                  <a:lnTo>
                    <a:pt x="3" y="52"/>
                  </a:lnTo>
                  <a:lnTo>
                    <a:pt x="9" y="35"/>
                  </a:lnTo>
                  <a:lnTo>
                    <a:pt x="20" y="21"/>
                  </a:lnTo>
                  <a:lnTo>
                    <a:pt x="35" y="9"/>
                  </a:lnTo>
                  <a:lnTo>
                    <a:pt x="52" y="3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9" name="Freeform 447">
            <a:extLst>
              <a:ext uri="{FF2B5EF4-FFF2-40B4-BE49-F238E27FC236}">
                <a16:creationId xmlns:a16="http://schemas.microsoft.com/office/drawing/2014/main" id="{0CB4CB30-2C02-455C-BB39-C47C4FBF1BB7}"/>
              </a:ext>
            </a:extLst>
          </p:cNvPr>
          <p:cNvSpPr>
            <a:spLocks noEditPoints="1"/>
          </p:cNvSpPr>
          <p:nvPr/>
        </p:nvSpPr>
        <p:spPr bwMode="auto">
          <a:xfrm>
            <a:off x="8178827" y="4138189"/>
            <a:ext cx="595312" cy="593725"/>
          </a:xfrm>
          <a:custGeom>
            <a:avLst/>
            <a:gdLst>
              <a:gd name="T0" fmla="*/ 1761 w 3376"/>
              <a:gd name="T1" fmla="*/ 1402 h 3366"/>
              <a:gd name="T2" fmla="*/ 1372 w 3376"/>
              <a:gd name="T3" fmla="*/ 1612 h 3366"/>
              <a:gd name="T4" fmla="*/ 1134 w 3376"/>
              <a:gd name="T5" fmla="*/ 1931 h 3366"/>
              <a:gd name="T6" fmla="*/ 1097 w 3376"/>
              <a:gd name="T7" fmla="*/ 2315 h 3366"/>
              <a:gd name="T8" fmla="*/ 1274 w 3376"/>
              <a:gd name="T9" fmla="*/ 2662 h 3366"/>
              <a:gd name="T10" fmla="*/ 1618 w 3376"/>
              <a:gd name="T11" fmla="*/ 2913 h 3366"/>
              <a:gd name="T12" fmla="*/ 2078 w 3376"/>
              <a:gd name="T13" fmla="*/ 3026 h 3366"/>
              <a:gd name="T14" fmla="*/ 2491 w 3376"/>
              <a:gd name="T15" fmla="*/ 2985 h 3366"/>
              <a:gd name="T16" fmla="*/ 2910 w 3376"/>
              <a:gd name="T17" fmla="*/ 2790 h 3366"/>
              <a:gd name="T18" fmla="*/ 3012 w 3376"/>
              <a:gd name="T19" fmla="*/ 2701 h 3366"/>
              <a:gd name="T20" fmla="*/ 3151 w 3376"/>
              <a:gd name="T21" fmla="*/ 2514 h 3366"/>
              <a:gd name="T22" fmla="*/ 3238 w 3376"/>
              <a:gd name="T23" fmla="*/ 2239 h 3366"/>
              <a:gd name="T24" fmla="*/ 3163 w 3376"/>
              <a:gd name="T25" fmla="*/ 1872 h 3366"/>
              <a:gd name="T26" fmla="*/ 2896 w 3376"/>
              <a:gd name="T27" fmla="*/ 1568 h 3366"/>
              <a:gd name="T28" fmla="*/ 2488 w 3376"/>
              <a:gd name="T29" fmla="*/ 1381 h 3366"/>
              <a:gd name="T30" fmla="*/ 1137 w 3376"/>
              <a:gd name="T31" fmla="*/ 149 h 3366"/>
              <a:gd name="T32" fmla="*/ 678 w 3376"/>
              <a:gd name="T33" fmla="*/ 263 h 3366"/>
              <a:gd name="T34" fmla="*/ 333 w 3376"/>
              <a:gd name="T35" fmla="*/ 513 h 3366"/>
              <a:gd name="T36" fmla="*/ 157 w 3376"/>
              <a:gd name="T37" fmla="*/ 860 h 3366"/>
              <a:gd name="T38" fmla="*/ 176 w 3376"/>
              <a:gd name="T39" fmla="*/ 1193 h 3366"/>
              <a:gd name="T40" fmla="*/ 300 w 3376"/>
              <a:gd name="T41" fmla="*/ 1425 h 3366"/>
              <a:gd name="T42" fmla="*/ 434 w 3376"/>
              <a:gd name="T43" fmla="*/ 1564 h 3366"/>
              <a:gd name="T44" fmla="*/ 352 w 3376"/>
              <a:gd name="T45" fmla="*/ 1910 h 3366"/>
              <a:gd name="T46" fmla="*/ 817 w 3376"/>
              <a:gd name="T47" fmla="*/ 1765 h 3366"/>
              <a:gd name="T48" fmla="*/ 960 w 3376"/>
              <a:gd name="T49" fmla="*/ 1801 h 3366"/>
              <a:gd name="T50" fmla="*/ 1141 w 3376"/>
              <a:gd name="T51" fmla="*/ 1630 h 3366"/>
              <a:gd name="T52" fmla="*/ 1499 w 3376"/>
              <a:gd name="T53" fmla="*/ 1348 h 3366"/>
              <a:gd name="T54" fmla="*/ 1978 w 3376"/>
              <a:gd name="T55" fmla="*/ 1204 h 3366"/>
              <a:gd name="T56" fmla="*/ 2304 w 3376"/>
              <a:gd name="T57" fmla="*/ 1093 h 3366"/>
              <a:gd name="T58" fmla="*/ 2252 w 3376"/>
              <a:gd name="T59" fmla="*/ 720 h 3366"/>
              <a:gd name="T60" fmla="*/ 1985 w 3376"/>
              <a:gd name="T61" fmla="*/ 394 h 3366"/>
              <a:gd name="T62" fmla="*/ 1563 w 3376"/>
              <a:gd name="T63" fmla="*/ 190 h 3366"/>
              <a:gd name="T64" fmla="*/ 1313 w 3376"/>
              <a:gd name="T65" fmla="*/ 2 h 3366"/>
              <a:gd name="T66" fmla="*/ 1813 w 3376"/>
              <a:gd name="T67" fmla="*/ 123 h 3366"/>
              <a:gd name="T68" fmla="*/ 2197 w 3376"/>
              <a:gd name="T69" fmla="*/ 393 h 3366"/>
              <a:gd name="T70" fmla="*/ 2413 w 3376"/>
              <a:gd name="T71" fmla="*/ 768 h 3366"/>
              <a:gd name="T72" fmla="*/ 2422 w 3376"/>
              <a:gd name="T73" fmla="*/ 1158 h 3366"/>
              <a:gd name="T74" fmla="*/ 2811 w 3376"/>
              <a:gd name="T75" fmla="*/ 1349 h 3366"/>
              <a:gd name="T76" fmla="*/ 3176 w 3376"/>
              <a:gd name="T77" fmla="*/ 1639 h 3366"/>
              <a:gd name="T78" fmla="*/ 3363 w 3376"/>
              <a:gd name="T79" fmla="*/ 2032 h 3366"/>
              <a:gd name="T80" fmla="*/ 3334 w 3376"/>
              <a:gd name="T81" fmla="*/ 2434 h 3366"/>
              <a:gd name="T82" fmla="*/ 3120 w 3376"/>
              <a:gd name="T83" fmla="*/ 2781 h 3366"/>
              <a:gd name="T84" fmla="*/ 2341 w 3376"/>
              <a:gd name="T85" fmla="*/ 3151 h 3366"/>
              <a:gd name="T86" fmla="*/ 1802 w 3376"/>
              <a:gd name="T87" fmla="*/ 3119 h 3366"/>
              <a:gd name="T88" fmla="*/ 1353 w 3376"/>
              <a:gd name="T89" fmla="*/ 2919 h 3366"/>
              <a:gd name="T90" fmla="*/ 1047 w 3376"/>
              <a:gd name="T91" fmla="*/ 2592 h 3366"/>
              <a:gd name="T92" fmla="*/ 933 w 3376"/>
              <a:gd name="T93" fmla="*/ 2177 h 3366"/>
              <a:gd name="T94" fmla="*/ 828 w 3376"/>
              <a:gd name="T95" fmla="*/ 1916 h 3366"/>
              <a:gd name="T96" fmla="*/ 154 w 3376"/>
              <a:gd name="T97" fmla="*/ 1462 h 3366"/>
              <a:gd name="T98" fmla="*/ 3 w 3376"/>
              <a:gd name="T99" fmla="*/ 1057 h 3366"/>
              <a:gd name="T100" fmla="*/ 80 w 3376"/>
              <a:gd name="T101" fmla="*/ 634 h 3366"/>
              <a:gd name="T102" fmla="*/ 358 w 3376"/>
              <a:gd name="T103" fmla="*/ 288 h 3366"/>
              <a:gd name="T104" fmla="*/ 786 w 3376"/>
              <a:gd name="T105" fmla="*/ 64 h 3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376" h="3366">
                <a:moveTo>
                  <a:pt x="2162" y="1342"/>
                </a:moveTo>
                <a:lnTo>
                  <a:pt x="2078" y="1344"/>
                </a:lnTo>
                <a:lnTo>
                  <a:pt x="1995" y="1351"/>
                </a:lnTo>
                <a:lnTo>
                  <a:pt x="1915" y="1363"/>
                </a:lnTo>
                <a:lnTo>
                  <a:pt x="1837" y="1381"/>
                </a:lnTo>
                <a:lnTo>
                  <a:pt x="1761" y="1402"/>
                </a:lnTo>
                <a:lnTo>
                  <a:pt x="1687" y="1428"/>
                </a:lnTo>
                <a:lnTo>
                  <a:pt x="1618" y="1457"/>
                </a:lnTo>
                <a:lnTo>
                  <a:pt x="1551" y="1490"/>
                </a:lnTo>
                <a:lnTo>
                  <a:pt x="1488" y="1528"/>
                </a:lnTo>
                <a:lnTo>
                  <a:pt x="1429" y="1568"/>
                </a:lnTo>
                <a:lnTo>
                  <a:pt x="1372" y="1612"/>
                </a:lnTo>
                <a:lnTo>
                  <a:pt x="1321" y="1658"/>
                </a:lnTo>
                <a:lnTo>
                  <a:pt x="1274" y="1708"/>
                </a:lnTo>
                <a:lnTo>
                  <a:pt x="1232" y="1760"/>
                </a:lnTo>
                <a:lnTo>
                  <a:pt x="1194" y="1815"/>
                </a:lnTo>
                <a:lnTo>
                  <a:pt x="1162" y="1872"/>
                </a:lnTo>
                <a:lnTo>
                  <a:pt x="1134" y="1931"/>
                </a:lnTo>
                <a:lnTo>
                  <a:pt x="1113" y="1992"/>
                </a:lnTo>
                <a:lnTo>
                  <a:pt x="1097" y="2055"/>
                </a:lnTo>
                <a:lnTo>
                  <a:pt x="1088" y="2119"/>
                </a:lnTo>
                <a:lnTo>
                  <a:pt x="1085" y="2186"/>
                </a:lnTo>
                <a:lnTo>
                  <a:pt x="1088" y="2251"/>
                </a:lnTo>
                <a:lnTo>
                  <a:pt x="1097" y="2315"/>
                </a:lnTo>
                <a:lnTo>
                  <a:pt x="1113" y="2378"/>
                </a:lnTo>
                <a:lnTo>
                  <a:pt x="1134" y="2439"/>
                </a:lnTo>
                <a:lnTo>
                  <a:pt x="1162" y="2499"/>
                </a:lnTo>
                <a:lnTo>
                  <a:pt x="1194" y="2556"/>
                </a:lnTo>
                <a:lnTo>
                  <a:pt x="1232" y="2610"/>
                </a:lnTo>
                <a:lnTo>
                  <a:pt x="1274" y="2662"/>
                </a:lnTo>
                <a:lnTo>
                  <a:pt x="1321" y="2712"/>
                </a:lnTo>
                <a:lnTo>
                  <a:pt x="1372" y="2759"/>
                </a:lnTo>
                <a:lnTo>
                  <a:pt x="1429" y="2802"/>
                </a:lnTo>
                <a:lnTo>
                  <a:pt x="1488" y="2843"/>
                </a:lnTo>
                <a:lnTo>
                  <a:pt x="1551" y="2880"/>
                </a:lnTo>
                <a:lnTo>
                  <a:pt x="1618" y="2913"/>
                </a:lnTo>
                <a:lnTo>
                  <a:pt x="1687" y="2942"/>
                </a:lnTo>
                <a:lnTo>
                  <a:pt x="1761" y="2968"/>
                </a:lnTo>
                <a:lnTo>
                  <a:pt x="1837" y="2989"/>
                </a:lnTo>
                <a:lnTo>
                  <a:pt x="1915" y="3007"/>
                </a:lnTo>
                <a:lnTo>
                  <a:pt x="1995" y="3019"/>
                </a:lnTo>
                <a:lnTo>
                  <a:pt x="2078" y="3026"/>
                </a:lnTo>
                <a:lnTo>
                  <a:pt x="2162" y="3028"/>
                </a:lnTo>
                <a:lnTo>
                  <a:pt x="2227" y="3027"/>
                </a:lnTo>
                <a:lnTo>
                  <a:pt x="2293" y="3022"/>
                </a:lnTo>
                <a:lnTo>
                  <a:pt x="2360" y="3013"/>
                </a:lnTo>
                <a:lnTo>
                  <a:pt x="2426" y="3001"/>
                </a:lnTo>
                <a:lnTo>
                  <a:pt x="2491" y="2985"/>
                </a:lnTo>
                <a:lnTo>
                  <a:pt x="2554" y="2967"/>
                </a:lnTo>
                <a:lnTo>
                  <a:pt x="2614" y="2944"/>
                </a:lnTo>
                <a:lnTo>
                  <a:pt x="3031" y="3106"/>
                </a:lnTo>
                <a:lnTo>
                  <a:pt x="2902" y="2796"/>
                </a:lnTo>
                <a:lnTo>
                  <a:pt x="2904" y="2795"/>
                </a:lnTo>
                <a:lnTo>
                  <a:pt x="2910" y="2790"/>
                </a:lnTo>
                <a:lnTo>
                  <a:pt x="2921" y="2783"/>
                </a:lnTo>
                <a:lnTo>
                  <a:pt x="2934" y="2773"/>
                </a:lnTo>
                <a:lnTo>
                  <a:pt x="2950" y="2758"/>
                </a:lnTo>
                <a:lnTo>
                  <a:pt x="2969" y="2742"/>
                </a:lnTo>
                <a:lnTo>
                  <a:pt x="2989" y="2724"/>
                </a:lnTo>
                <a:lnTo>
                  <a:pt x="3012" y="2701"/>
                </a:lnTo>
                <a:lnTo>
                  <a:pt x="3035" y="2677"/>
                </a:lnTo>
                <a:lnTo>
                  <a:pt x="3058" y="2649"/>
                </a:lnTo>
                <a:lnTo>
                  <a:pt x="3083" y="2619"/>
                </a:lnTo>
                <a:lnTo>
                  <a:pt x="3106" y="2587"/>
                </a:lnTo>
                <a:lnTo>
                  <a:pt x="3130" y="2552"/>
                </a:lnTo>
                <a:lnTo>
                  <a:pt x="3151" y="2514"/>
                </a:lnTo>
                <a:lnTo>
                  <a:pt x="3173" y="2474"/>
                </a:lnTo>
                <a:lnTo>
                  <a:pt x="3191" y="2431"/>
                </a:lnTo>
                <a:lnTo>
                  <a:pt x="3208" y="2386"/>
                </a:lnTo>
                <a:lnTo>
                  <a:pt x="3221" y="2339"/>
                </a:lnTo>
                <a:lnTo>
                  <a:pt x="3230" y="2290"/>
                </a:lnTo>
                <a:lnTo>
                  <a:pt x="3238" y="2239"/>
                </a:lnTo>
                <a:lnTo>
                  <a:pt x="3240" y="2186"/>
                </a:lnTo>
                <a:lnTo>
                  <a:pt x="3237" y="2119"/>
                </a:lnTo>
                <a:lnTo>
                  <a:pt x="3226" y="2055"/>
                </a:lnTo>
                <a:lnTo>
                  <a:pt x="3211" y="1992"/>
                </a:lnTo>
                <a:lnTo>
                  <a:pt x="3189" y="1931"/>
                </a:lnTo>
                <a:lnTo>
                  <a:pt x="3163" y="1872"/>
                </a:lnTo>
                <a:lnTo>
                  <a:pt x="3130" y="1814"/>
                </a:lnTo>
                <a:lnTo>
                  <a:pt x="3093" y="1760"/>
                </a:lnTo>
                <a:lnTo>
                  <a:pt x="3050" y="1708"/>
                </a:lnTo>
                <a:lnTo>
                  <a:pt x="3003" y="1658"/>
                </a:lnTo>
                <a:lnTo>
                  <a:pt x="2951" y="1611"/>
                </a:lnTo>
                <a:lnTo>
                  <a:pt x="2896" y="1568"/>
                </a:lnTo>
                <a:lnTo>
                  <a:pt x="2837" y="1527"/>
                </a:lnTo>
                <a:lnTo>
                  <a:pt x="2773" y="1490"/>
                </a:lnTo>
                <a:lnTo>
                  <a:pt x="2706" y="1457"/>
                </a:lnTo>
                <a:lnTo>
                  <a:pt x="2637" y="1428"/>
                </a:lnTo>
                <a:lnTo>
                  <a:pt x="2563" y="1402"/>
                </a:lnTo>
                <a:lnTo>
                  <a:pt x="2488" y="1381"/>
                </a:lnTo>
                <a:lnTo>
                  <a:pt x="2409" y="1363"/>
                </a:lnTo>
                <a:lnTo>
                  <a:pt x="2329" y="1351"/>
                </a:lnTo>
                <a:lnTo>
                  <a:pt x="2246" y="1344"/>
                </a:lnTo>
                <a:lnTo>
                  <a:pt x="2162" y="1342"/>
                </a:lnTo>
                <a:close/>
                <a:moveTo>
                  <a:pt x="1221" y="146"/>
                </a:moveTo>
                <a:lnTo>
                  <a:pt x="1137" y="149"/>
                </a:lnTo>
                <a:lnTo>
                  <a:pt x="1055" y="157"/>
                </a:lnTo>
                <a:lnTo>
                  <a:pt x="974" y="169"/>
                </a:lnTo>
                <a:lnTo>
                  <a:pt x="896" y="186"/>
                </a:lnTo>
                <a:lnTo>
                  <a:pt x="820" y="208"/>
                </a:lnTo>
                <a:lnTo>
                  <a:pt x="748" y="233"/>
                </a:lnTo>
                <a:lnTo>
                  <a:pt x="678" y="263"/>
                </a:lnTo>
                <a:lnTo>
                  <a:pt x="610" y="296"/>
                </a:lnTo>
                <a:lnTo>
                  <a:pt x="548" y="332"/>
                </a:lnTo>
                <a:lnTo>
                  <a:pt x="488" y="373"/>
                </a:lnTo>
                <a:lnTo>
                  <a:pt x="432" y="417"/>
                </a:lnTo>
                <a:lnTo>
                  <a:pt x="380" y="463"/>
                </a:lnTo>
                <a:lnTo>
                  <a:pt x="333" y="513"/>
                </a:lnTo>
                <a:lnTo>
                  <a:pt x="291" y="566"/>
                </a:lnTo>
                <a:lnTo>
                  <a:pt x="253" y="621"/>
                </a:lnTo>
                <a:lnTo>
                  <a:pt x="221" y="677"/>
                </a:lnTo>
                <a:lnTo>
                  <a:pt x="194" y="736"/>
                </a:lnTo>
                <a:lnTo>
                  <a:pt x="172" y="798"/>
                </a:lnTo>
                <a:lnTo>
                  <a:pt x="157" y="860"/>
                </a:lnTo>
                <a:lnTo>
                  <a:pt x="148" y="925"/>
                </a:lnTo>
                <a:lnTo>
                  <a:pt x="145" y="990"/>
                </a:lnTo>
                <a:lnTo>
                  <a:pt x="147" y="1044"/>
                </a:lnTo>
                <a:lnTo>
                  <a:pt x="153" y="1095"/>
                </a:lnTo>
                <a:lnTo>
                  <a:pt x="163" y="1145"/>
                </a:lnTo>
                <a:lnTo>
                  <a:pt x="176" y="1193"/>
                </a:lnTo>
                <a:lnTo>
                  <a:pt x="193" y="1238"/>
                </a:lnTo>
                <a:lnTo>
                  <a:pt x="211" y="1279"/>
                </a:lnTo>
                <a:lnTo>
                  <a:pt x="232" y="1319"/>
                </a:lnTo>
                <a:lnTo>
                  <a:pt x="254" y="1357"/>
                </a:lnTo>
                <a:lnTo>
                  <a:pt x="277" y="1392"/>
                </a:lnTo>
                <a:lnTo>
                  <a:pt x="300" y="1425"/>
                </a:lnTo>
                <a:lnTo>
                  <a:pt x="325" y="1454"/>
                </a:lnTo>
                <a:lnTo>
                  <a:pt x="349" y="1482"/>
                </a:lnTo>
                <a:lnTo>
                  <a:pt x="372" y="1507"/>
                </a:lnTo>
                <a:lnTo>
                  <a:pt x="394" y="1529"/>
                </a:lnTo>
                <a:lnTo>
                  <a:pt x="415" y="1547"/>
                </a:lnTo>
                <a:lnTo>
                  <a:pt x="434" y="1564"/>
                </a:lnTo>
                <a:lnTo>
                  <a:pt x="449" y="1577"/>
                </a:lnTo>
                <a:lnTo>
                  <a:pt x="464" y="1588"/>
                </a:lnTo>
                <a:lnTo>
                  <a:pt x="473" y="1595"/>
                </a:lnTo>
                <a:lnTo>
                  <a:pt x="480" y="1601"/>
                </a:lnTo>
                <a:lnTo>
                  <a:pt x="482" y="1602"/>
                </a:lnTo>
                <a:lnTo>
                  <a:pt x="352" y="1910"/>
                </a:lnTo>
                <a:lnTo>
                  <a:pt x="761" y="1750"/>
                </a:lnTo>
                <a:lnTo>
                  <a:pt x="764" y="1750"/>
                </a:lnTo>
                <a:lnTo>
                  <a:pt x="771" y="1753"/>
                </a:lnTo>
                <a:lnTo>
                  <a:pt x="783" y="1756"/>
                </a:lnTo>
                <a:lnTo>
                  <a:pt x="799" y="1760"/>
                </a:lnTo>
                <a:lnTo>
                  <a:pt x="817" y="1765"/>
                </a:lnTo>
                <a:lnTo>
                  <a:pt x="839" y="1771"/>
                </a:lnTo>
                <a:lnTo>
                  <a:pt x="861" y="1778"/>
                </a:lnTo>
                <a:lnTo>
                  <a:pt x="885" y="1784"/>
                </a:lnTo>
                <a:lnTo>
                  <a:pt x="911" y="1790"/>
                </a:lnTo>
                <a:lnTo>
                  <a:pt x="935" y="1796"/>
                </a:lnTo>
                <a:lnTo>
                  <a:pt x="960" y="1801"/>
                </a:lnTo>
                <a:lnTo>
                  <a:pt x="982" y="1805"/>
                </a:lnTo>
                <a:lnTo>
                  <a:pt x="1004" y="1808"/>
                </a:lnTo>
                <a:lnTo>
                  <a:pt x="1023" y="1810"/>
                </a:lnTo>
                <a:lnTo>
                  <a:pt x="1057" y="1748"/>
                </a:lnTo>
                <a:lnTo>
                  <a:pt x="1097" y="1688"/>
                </a:lnTo>
                <a:lnTo>
                  <a:pt x="1141" y="1630"/>
                </a:lnTo>
                <a:lnTo>
                  <a:pt x="1191" y="1575"/>
                </a:lnTo>
                <a:lnTo>
                  <a:pt x="1245" y="1524"/>
                </a:lnTo>
                <a:lnTo>
                  <a:pt x="1302" y="1475"/>
                </a:lnTo>
                <a:lnTo>
                  <a:pt x="1365" y="1429"/>
                </a:lnTo>
                <a:lnTo>
                  <a:pt x="1431" y="1387"/>
                </a:lnTo>
                <a:lnTo>
                  <a:pt x="1499" y="1348"/>
                </a:lnTo>
                <a:lnTo>
                  <a:pt x="1572" y="1313"/>
                </a:lnTo>
                <a:lnTo>
                  <a:pt x="1648" y="1283"/>
                </a:lnTo>
                <a:lnTo>
                  <a:pt x="1727" y="1256"/>
                </a:lnTo>
                <a:lnTo>
                  <a:pt x="1808" y="1234"/>
                </a:lnTo>
                <a:lnTo>
                  <a:pt x="1892" y="1217"/>
                </a:lnTo>
                <a:lnTo>
                  <a:pt x="1978" y="1204"/>
                </a:lnTo>
                <a:lnTo>
                  <a:pt x="2065" y="1197"/>
                </a:lnTo>
                <a:lnTo>
                  <a:pt x="2156" y="1194"/>
                </a:lnTo>
                <a:lnTo>
                  <a:pt x="2217" y="1195"/>
                </a:lnTo>
                <a:lnTo>
                  <a:pt x="2279" y="1199"/>
                </a:lnTo>
                <a:lnTo>
                  <a:pt x="2293" y="1147"/>
                </a:lnTo>
                <a:lnTo>
                  <a:pt x="2304" y="1093"/>
                </a:lnTo>
                <a:lnTo>
                  <a:pt x="2312" y="1039"/>
                </a:lnTo>
                <a:lnTo>
                  <a:pt x="2314" y="983"/>
                </a:lnTo>
                <a:lnTo>
                  <a:pt x="2307" y="915"/>
                </a:lnTo>
                <a:lnTo>
                  <a:pt x="2295" y="849"/>
                </a:lnTo>
                <a:lnTo>
                  <a:pt x="2277" y="783"/>
                </a:lnTo>
                <a:lnTo>
                  <a:pt x="2252" y="720"/>
                </a:lnTo>
                <a:lnTo>
                  <a:pt x="2220" y="660"/>
                </a:lnTo>
                <a:lnTo>
                  <a:pt x="2184" y="600"/>
                </a:lnTo>
                <a:lnTo>
                  <a:pt x="2142" y="544"/>
                </a:lnTo>
                <a:lnTo>
                  <a:pt x="2094" y="491"/>
                </a:lnTo>
                <a:lnTo>
                  <a:pt x="2043" y="441"/>
                </a:lnTo>
                <a:lnTo>
                  <a:pt x="1985" y="394"/>
                </a:lnTo>
                <a:lnTo>
                  <a:pt x="1925" y="350"/>
                </a:lnTo>
                <a:lnTo>
                  <a:pt x="1859" y="310"/>
                </a:lnTo>
                <a:lnTo>
                  <a:pt x="1791" y="273"/>
                </a:lnTo>
                <a:lnTo>
                  <a:pt x="1718" y="241"/>
                </a:lnTo>
                <a:lnTo>
                  <a:pt x="1642" y="213"/>
                </a:lnTo>
                <a:lnTo>
                  <a:pt x="1563" y="190"/>
                </a:lnTo>
                <a:lnTo>
                  <a:pt x="1481" y="171"/>
                </a:lnTo>
                <a:lnTo>
                  <a:pt x="1397" y="158"/>
                </a:lnTo>
                <a:lnTo>
                  <a:pt x="1311" y="149"/>
                </a:lnTo>
                <a:lnTo>
                  <a:pt x="1221" y="146"/>
                </a:lnTo>
                <a:close/>
                <a:moveTo>
                  <a:pt x="1221" y="0"/>
                </a:moveTo>
                <a:lnTo>
                  <a:pt x="1313" y="2"/>
                </a:lnTo>
                <a:lnTo>
                  <a:pt x="1402" y="10"/>
                </a:lnTo>
                <a:lnTo>
                  <a:pt x="1489" y="24"/>
                </a:lnTo>
                <a:lnTo>
                  <a:pt x="1574" y="42"/>
                </a:lnTo>
                <a:lnTo>
                  <a:pt x="1656" y="64"/>
                </a:lnTo>
                <a:lnTo>
                  <a:pt x="1736" y="91"/>
                </a:lnTo>
                <a:lnTo>
                  <a:pt x="1813" y="123"/>
                </a:lnTo>
                <a:lnTo>
                  <a:pt x="1886" y="159"/>
                </a:lnTo>
                <a:lnTo>
                  <a:pt x="1957" y="198"/>
                </a:lnTo>
                <a:lnTo>
                  <a:pt x="2022" y="241"/>
                </a:lnTo>
                <a:lnTo>
                  <a:pt x="2085" y="288"/>
                </a:lnTo>
                <a:lnTo>
                  <a:pt x="2143" y="339"/>
                </a:lnTo>
                <a:lnTo>
                  <a:pt x="2197" y="393"/>
                </a:lnTo>
                <a:lnTo>
                  <a:pt x="2246" y="449"/>
                </a:lnTo>
                <a:lnTo>
                  <a:pt x="2290" y="508"/>
                </a:lnTo>
                <a:lnTo>
                  <a:pt x="2329" y="570"/>
                </a:lnTo>
                <a:lnTo>
                  <a:pt x="2363" y="634"/>
                </a:lnTo>
                <a:lnTo>
                  <a:pt x="2390" y="701"/>
                </a:lnTo>
                <a:lnTo>
                  <a:pt x="2413" y="768"/>
                </a:lnTo>
                <a:lnTo>
                  <a:pt x="2429" y="839"/>
                </a:lnTo>
                <a:lnTo>
                  <a:pt x="2439" y="910"/>
                </a:lnTo>
                <a:lnTo>
                  <a:pt x="2443" y="984"/>
                </a:lnTo>
                <a:lnTo>
                  <a:pt x="2440" y="1041"/>
                </a:lnTo>
                <a:lnTo>
                  <a:pt x="2434" y="1099"/>
                </a:lnTo>
                <a:lnTo>
                  <a:pt x="2422" y="1158"/>
                </a:lnTo>
                <a:lnTo>
                  <a:pt x="2407" y="1216"/>
                </a:lnTo>
                <a:lnTo>
                  <a:pt x="2493" y="1233"/>
                </a:lnTo>
                <a:lnTo>
                  <a:pt x="2577" y="1255"/>
                </a:lnTo>
                <a:lnTo>
                  <a:pt x="2658" y="1283"/>
                </a:lnTo>
                <a:lnTo>
                  <a:pt x="2736" y="1313"/>
                </a:lnTo>
                <a:lnTo>
                  <a:pt x="2811" y="1349"/>
                </a:lnTo>
                <a:lnTo>
                  <a:pt x="2882" y="1388"/>
                </a:lnTo>
                <a:lnTo>
                  <a:pt x="2949" y="1432"/>
                </a:lnTo>
                <a:lnTo>
                  <a:pt x="3012" y="1479"/>
                </a:lnTo>
                <a:lnTo>
                  <a:pt x="3071" y="1529"/>
                </a:lnTo>
                <a:lnTo>
                  <a:pt x="3126" y="1582"/>
                </a:lnTo>
                <a:lnTo>
                  <a:pt x="3176" y="1639"/>
                </a:lnTo>
                <a:lnTo>
                  <a:pt x="3221" y="1699"/>
                </a:lnTo>
                <a:lnTo>
                  <a:pt x="3260" y="1761"/>
                </a:lnTo>
                <a:lnTo>
                  <a:pt x="3295" y="1826"/>
                </a:lnTo>
                <a:lnTo>
                  <a:pt x="3324" y="1892"/>
                </a:lnTo>
                <a:lnTo>
                  <a:pt x="3346" y="1962"/>
                </a:lnTo>
                <a:lnTo>
                  <a:pt x="3363" y="2032"/>
                </a:lnTo>
                <a:lnTo>
                  <a:pt x="3372" y="2105"/>
                </a:lnTo>
                <a:lnTo>
                  <a:pt x="3376" y="2178"/>
                </a:lnTo>
                <a:lnTo>
                  <a:pt x="3373" y="2243"/>
                </a:lnTo>
                <a:lnTo>
                  <a:pt x="3365" y="2307"/>
                </a:lnTo>
                <a:lnTo>
                  <a:pt x="3352" y="2372"/>
                </a:lnTo>
                <a:lnTo>
                  <a:pt x="3334" y="2434"/>
                </a:lnTo>
                <a:lnTo>
                  <a:pt x="3310" y="2495"/>
                </a:lnTo>
                <a:lnTo>
                  <a:pt x="3282" y="2556"/>
                </a:lnTo>
                <a:lnTo>
                  <a:pt x="3249" y="2615"/>
                </a:lnTo>
                <a:lnTo>
                  <a:pt x="3210" y="2672"/>
                </a:lnTo>
                <a:lnTo>
                  <a:pt x="3167" y="2728"/>
                </a:lnTo>
                <a:lnTo>
                  <a:pt x="3120" y="2781"/>
                </a:lnTo>
                <a:lnTo>
                  <a:pt x="3066" y="2832"/>
                </a:lnTo>
                <a:lnTo>
                  <a:pt x="3289" y="3366"/>
                </a:lnTo>
                <a:lnTo>
                  <a:pt x="2614" y="3092"/>
                </a:lnTo>
                <a:lnTo>
                  <a:pt x="2524" y="3117"/>
                </a:lnTo>
                <a:lnTo>
                  <a:pt x="2433" y="3137"/>
                </a:lnTo>
                <a:lnTo>
                  <a:pt x="2341" y="3151"/>
                </a:lnTo>
                <a:lnTo>
                  <a:pt x="2248" y="3159"/>
                </a:lnTo>
                <a:lnTo>
                  <a:pt x="2155" y="3161"/>
                </a:lnTo>
                <a:lnTo>
                  <a:pt x="2063" y="3158"/>
                </a:lnTo>
                <a:lnTo>
                  <a:pt x="1974" y="3151"/>
                </a:lnTo>
                <a:lnTo>
                  <a:pt x="1887" y="3138"/>
                </a:lnTo>
                <a:lnTo>
                  <a:pt x="1802" y="3119"/>
                </a:lnTo>
                <a:lnTo>
                  <a:pt x="1719" y="3097"/>
                </a:lnTo>
                <a:lnTo>
                  <a:pt x="1640" y="3069"/>
                </a:lnTo>
                <a:lnTo>
                  <a:pt x="1563" y="3039"/>
                </a:lnTo>
                <a:lnTo>
                  <a:pt x="1489" y="3003"/>
                </a:lnTo>
                <a:lnTo>
                  <a:pt x="1419" y="2963"/>
                </a:lnTo>
                <a:lnTo>
                  <a:pt x="1353" y="2919"/>
                </a:lnTo>
                <a:lnTo>
                  <a:pt x="1291" y="2873"/>
                </a:lnTo>
                <a:lnTo>
                  <a:pt x="1233" y="2822"/>
                </a:lnTo>
                <a:lnTo>
                  <a:pt x="1179" y="2769"/>
                </a:lnTo>
                <a:lnTo>
                  <a:pt x="1130" y="2712"/>
                </a:lnTo>
                <a:lnTo>
                  <a:pt x="1086" y="2653"/>
                </a:lnTo>
                <a:lnTo>
                  <a:pt x="1047" y="2592"/>
                </a:lnTo>
                <a:lnTo>
                  <a:pt x="1013" y="2527"/>
                </a:lnTo>
                <a:lnTo>
                  <a:pt x="986" y="2461"/>
                </a:lnTo>
                <a:lnTo>
                  <a:pt x="963" y="2392"/>
                </a:lnTo>
                <a:lnTo>
                  <a:pt x="947" y="2323"/>
                </a:lnTo>
                <a:lnTo>
                  <a:pt x="937" y="2251"/>
                </a:lnTo>
                <a:lnTo>
                  <a:pt x="933" y="2177"/>
                </a:lnTo>
                <a:lnTo>
                  <a:pt x="936" y="2118"/>
                </a:lnTo>
                <a:lnTo>
                  <a:pt x="942" y="2060"/>
                </a:lnTo>
                <a:lnTo>
                  <a:pt x="953" y="2002"/>
                </a:lnTo>
                <a:lnTo>
                  <a:pt x="968" y="1945"/>
                </a:lnTo>
                <a:lnTo>
                  <a:pt x="897" y="1931"/>
                </a:lnTo>
                <a:lnTo>
                  <a:pt x="828" y="1916"/>
                </a:lnTo>
                <a:lnTo>
                  <a:pt x="761" y="1896"/>
                </a:lnTo>
                <a:lnTo>
                  <a:pt x="86" y="2170"/>
                </a:lnTo>
                <a:lnTo>
                  <a:pt x="309" y="1636"/>
                </a:lnTo>
                <a:lnTo>
                  <a:pt x="251" y="1581"/>
                </a:lnTo>
                <a:lnTo>
                  <a:pt x="200" y="1522"/>
                </a:lnTo>
                <a:lnTo>
                  <a:pt x="154" y="1462"/>
                </a:lnTo>
                <a:lnTo>
                  <a:pt x="113" y="1399"/>
                </a:lnTo>
                <a:lnTo>
                  <a:pt x="79" y="1334"/>
                </a:lnTo>
                <a:lnTo>
                  <a:pt x="51" y="1267"/>
                </a:lnTo>
                <a:lnTo>
                  <a:pt x="29" y="1199"/>
                </a:lnTo>
                <a:lnTo>
                  <a:pt x="13" y="1128"/>
                </a:lnTo>
                <a:lnTo>
                  <a:pt x="3" y="1057"/>
                </a:lnTo>
                <a:lnTo>
                  <a:pt x="0" y="984"/>
                </a:lnTo>
                <a:lnTo>
                  <a:pt x="3" y="910"/>
                </a:lnTo>
                <a:lnTo>
                  <a:pt x="13" y="839"/>
                </a:lnTo>
                <a:lnTo>
                  <a:pt x="30" y="768"/>
                </a:lnTo>
                <a:lnTo>
                  <a:pt x="52" y="701"/>
                </a:lnTo>
                <a:lnTo>
                  <a:pt x="80" y="634"/>
                </a:lnTo>
                <a:lnTo>
                  <a:pt x="114" y="570"/>
                </a:lnTo>
                <a:lnTo>
                  <a:pt x="153" y="508"/>
                </a:lnTo>
                <a:lnTo>
                  <a:pt x="197" y="449"/>
                </a:lnTo>
                <a:lnTo>
                  <a:pt x="246" y="393"/>
                </a:lnTo>
                <a:lnTo>
                  <a:pt x="299" y="339"/>
                </a:lnTo>
                <a:lnTo>
                  <a:pt x="358" y="288"/>
                </a:lnTo>
                <a:lnTo>
                  <a:pt x="419" y="241"/>
                </a:lnTo>
                <a:lnTo>
                  <a:pt x="486" y="198"/>
                </a:lnTo>
                <a:lnTo>
                  <a:pt x="556" y="159"/>
                </a:lnTo>
                <a:lnTo>
                  <a:pt x="630" y="123"/>
                </a:lnTo>
                <a:lnTo>
                  <a:pt x="706" y="91"/>
                </a:lnTo>
                <a:lnTo>
                  <a:pt x="786" y="64"/>
                </a:lnTo>
                <a:lnTo>
                  <a:pt x="868" y="42"/>
                </a:lnTo>
                <a:lnTo>
                  <a:pt x="953" y="24"/>
                </a:lnTo>
                <a:lnTo>
                  <a:pt x="1040" y="10"/>
                </a:lnTo>
                <a:lnTo>
                  <a:pt x="1130" y="2"/>
                </a:lnTo>
                <a:lnTo>
                  <a:pt x="122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841DF65-FCF4-CAC6-F483-DC193BF30F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9178877"/>
              </p:ext>
            </p:extLst>
          </p:nvPr>
        </p:nvGraphicFramePr>
        <p:xfrm>
          <a:off x="847436" y="6095999"/>
          <a:ext cx="10497128" cy="624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370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1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4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7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3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6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9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200"/>
                            </p:stCondLst>
                            <p:childTnLst>
                              <p:par>
                                <p:cTn id="9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8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1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40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7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0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300"/>
                            </p:stCondLst>
                            <p:childTnLst>
                              <p:par>
                                <p:cTn id="1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60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6900"/>
                            </p:stCondLst>
                            <p:childTnLst>
                              <p:par>
                                <p:cTn id="1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58" grpId="0" animBg="1"/>
      <p:bldP spid="6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F51C55-8545-493F-B1B2-B454A1704FB1}"/>
              </a:ext>
            </a:extLst>
          </p:cNvPr>
          <p:cNvSpPr/>
          <p:nvPr/>
        </p:nvSpPr>
        <p:spPr>
          <a:xfrm>
            <a:off x="283028" y="275771"/>
            <a:ext cx="11625943" cy="56605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8E5EBBE-AB99-4E55-B16E-410828B79F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7047714"/>
              </p:ext>
            </p:extLst>
          </p:nvPr>
        </p:nvGraphicFramePr>
        <p:xfrm>
          <a:off x="847436" y="6095999"/>
          <a:ext cx="10497128" cy="624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3346D02-A28E-45B2-BC33-04A96B0D7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6453"/>
            <a:ext cx="9144000" cy="774676"/>
          </a:xfrm>
        </p:spPr>
        <p:txBody>
          <a:bodyPr>
            <a:normAutofit fontScale="90000"/>
          </a:bodyPr>
          <a:lstStyle/>
          <a:p>
            <a:r>
              <a:rPr lang="fa-IR" dirty="0" smtClean="0">
                <a:latin typeface="Vazir" panose="020B0603030804020204" pitchFamily="34" charset="-78"/>
                <a:cs typeface="Vazir" panose="020B0603030804020204" pitchFamily="34" charset="-78"/>
              </a:rPr>
              <a:t>جمع بندی </a:t>
            </a: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781C628-6510-4B84-9944-2DE84602E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72936"/>
            <a:ext cx="9144000" cy="3512127"/>
          </a:xfrm>
        </p:spPr>
        <p:txBody>
          <a:bodyPr>
            <a:normAutofit fontScale="85000" lnSpcReduction="10000"/>
          </a:bodyPr>
          <a:lstStyle/>
          <a:p>
            <a:pPr algn="justLow" rtl="1">
              <a:lnSpc>
                <a:spcPct val="170000"/>
              </a:lnSpc>
            </a:pPr>
            <a:r>
              <a:rPr lang="fa-IR" dirty="0">
                <a:cs typeface="B Nazanin" panose="00000400000000000000" pitchFamily="2" charset="-78"/>
              </a:rPr>
              <a:t>تحقیق حاضر نشان می‌دهد که پذیرش فناوری‌های هوشمند در سازمان‌های دولتی، باوجود مزایای چشمگیر مانند افزایش کارایی، کاهش هزینه‌ها و بهبود کیفیت خدمات، با چالش‌های امنیتی، موانع فرهنگی و مقاومت در برابر تغییر روبه‌رو است. این تحقیق بر لزوم اصلاح مقررات و توسعه مدل‌های پذیرش فناوری برای بخش دولتی تأکید دارد و پیشنهاداتی برای تحقیقات آینده در این زمینه ارائه کرده است این تحقیق به‌عنوان یک سند جامع در زمینه پذیرش فناوری و امنیت در سازمان‌های دولتی فدرال به‌ویژه دررابطه‌با هوش مصنوعی داستان‌گویی و </a:t>
            </a:r>
            <a:r>
              <a:rPr lang="en-US" dirty="0" err="1">
                <a:cs typeface="B Nazanin" panose="00000400000000000000" pitchFamily="2" charset="-78"/>
              </a:rPr>
              <a:t>FedRAMP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fa-IR" dirty="0">
                <a:cs typeface="B Nazanin" panose="00000400000000000000" pitchFamily="2" charset="-78"/>
              </a:rPr>
              <a:t>به‌حساب می‌آید و مسیرهای جدیدی برای تحقیق و پیشرفت در این زمینه‌ها فراهم می‌آورد.</a:t>
            </a:r>
            <a:endParaRPr lang="fa-IR" dirty="0">
              <a:effectLst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7448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DB907A-2C0A-4A0B-B935-A31990587D70}"/>
              </a:ext>
            </a:extLst>
          </p:cNvPr>
          <p:cNvSpPr/>
          <p:nvPr/>
        </p:nvSpPr>
        <p:spPr>
          <a:xfrm>
            <a:off x="283026" y="1282714"/>
            <a:ext cx="11625943" cy="42925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EE69002-4591-48FD-BD40-B75733B21658}"/>
              </a:ext>
            </a:extLst>
          </p:cNvPr>
          <p:cNvSpPr txBox="1">
            <a:spLocks/>
          </p:cNvSpPr>
          <p:nvPr/>
        </p:nvSpPr>
        <p:spPr>
          <a:xfrm>
            <a:off x="-5" y="2543264"/>
            <a:ext cx="12192003" cy="17683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sz="9600" dirty="0">
                <a:solidFill>
                  <a:schemeClr val="accent2"/>
                </a:solidFill>
                <a:latin typeface="S Basmalah normal." pitchFamily="2" charset="0"/>
                <a:cs typeface="B Titr" panose="00000700000000000000" pitchFamily="2" charset="-78"/>
              </a:rPr>
              <a:t>با تشکر از همراهی شما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ADAD56-5578-496E-85FE-641F9C7A1052}"/>
              </a:ext>
            </a:extLst>
          </p:cNvPr>
          <p:cNvSpPr/>
          <p:nvPr/>
        </p:nvSpPr>
        <p:spPr>
          <a:xfrm>
            <a:off x="286653" y="409530"/>
            <a:ext cx="11625943" cy="606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B68A6C-9786-4F26-ACAB-07C55BA5E2B5}"/>
              </a:ext>
            </a:extLst>
          </p:cNvPr>
          <p:cNvSpPr/>
          <p:nvPr/>
        </p:nvSpPr>
        <p:spPr>
          <a:xfrm>
            <a:off x="286653" y="5838893"/>
            <a:ext cx="11625943" cy="606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45B3D6-6AE7-4AB3-AF22-0DB1724EB9E7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286653" y="712765"/>
            <a:ext cx="11625943" cy="0"/>
          </a:xfrm>
          <a:prstGeom prst="line">
            <a:avLst/>
          </a:prstGeom>
          <a:ln w="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85679D-C1AC-4FB7-A05E-2675E73E93AB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286653" y="6142128"/>
            <a:ext cx="11625943" cy="0"/>
          </a:xfrm>
          <a:prstGeom prst="line">
            <a:avLst/>
          </a:prstGeom>
          <a:ln w="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968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619</TotalTime>
  <Words>1072</Words>
  <Application>Microsoft Office PowerPoint</Application>
  <PresentationFormat>Widescreen</PresentationFormat>
  <Paragraphs>77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Wingdings</vt:lpstr>
      <vt:lpstr>Vazir</vt:lpstr>
      <vt:lpstr>Vazir Light FD</vt:lpstr>
      <vt:lpstr>Times New Roman</vt:lpstr>
      <vt:lpstr>B Titr</vt:lpstr>
      <vt:lpstr>B Nazanin</vt:lpstr>
      <vt:lpstr>Roboto Slab</vt:lpstr>
      <vt:lpstr>Arial</vt:lpstr>
      <vt:lpstr>Calibri Light</vt:lpstr>
      <vt:lpstr>S Basmalah normal.</vt:lpstr>
      <vt:lpstr>Calibri</vt:lpstr>
      <vt:lpstr>Office Theme</vt:lpstr>
      <vt:lpstr>PowerPoint Presentation</vt:lpstr>
      <vt:lpstr>فهرست مطالب</vt:lpstr>
      <vt:lpstr>مقـدمـه</vt:lpstr>
      <vt:lpstr>PowerPoint Presentation</vt:lpstr>
      <vt:lpstr>تعریف و بیان مسئله </vt:lpstr>
      <vt:lpstr>بیان هدف</vt:lpstr>
      <vt:lpstr>PowerPoint Presentation</vt:lpstr>
      <vt:lpstr>جمع بندی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</dc:creator>
  <cp:lastModifiedBy>r.azadmehr</cp:lastModifiedBy>
  <cp:revision>29</cp:revision>
  <dcterms:created xsi:type="dcterms:W3CDTF">2023-11-11T09:04:44Z</dcterms:created>
  <dcterms:modified xsi:type="dcterms:W3CDTF">2025-02-09T09:24:55Z</dcterms:modified>
</cp:coreProperties>
</file>